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 id="2147483652" r:id="rId2"/>
    <p:sldMasterId id="2147483653" r:id="rId3"/>
    <p:sldMasterId id="2147483654" r:id="rId4"/>
  </p:sldMasterIdLst>
  <p:notesMasterIdLst>
    <p:notesMasterId r:id="rId9"/>
  </p:notesMasterIdLst>
  <p:handoutMasterIdLst>
    <p:handoutMasterId r:id="rId10"/>
  </p:handoutMasterIdLst>
  <p:sldIdLst>
    <p:sldId id="485" r:id="rId5"/>
    <p:sldId id="567" r:id="rId6"/>
    <p:sldId id="539" r:id="rId7"/>
    <p:sldId id="548" r:id="rId8"/>
  </p:sldIdLst>
  <p:sldSz cx="12192000" cy="6858000"/>
  <p:notesSz cx="6731000" cy="9856788"/>
  <p:defaultTextStyle>
    <a:defPPr>
      <a:defRPr lang="en-US"/>
    </a:defPPr>
    <a:lvl1pPr algn="ctr" defTabSz="449263" rtl="0" fontAlgn="base">
      <a:lnSpc>
        <a:spcPct val="93000"/>
      </a:lnSpc>
      <a:spcBef>
        <a:spcPct val="0"/>
      </a:spcBef>
      <a:spcAft>
        <a:spcPct val="0"/>
      </a:spcAft>
      <a:buClr>
        <a:srgbClr val="000000"/>
      </a:buClr>
      <a:buSzPct val="100000"/>
      <a:buFont typeface="Arial" panose="020B0604020202020204" pitchFamily="34" charset="0"/>
      <a:defRPr kern="1200">
        <a:solidFill>
          <a:schemeClr val="tx1"/>
        </a:solidFill>
        <a:latin typeface="Arial" panose="020B0604020202020204" pitchFamily="34"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anose="020B0604020202020204" pitchFamily="34" charset="0"/>
      <a:defRPr kern="1200">
        <a:solidFill>
          <a:schemeClr val="tx1"/>
        </a:solidFill>
        <a:latin typeface="Arial" panose="020B0604020202020204"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anose="020B0604020202020204" pitchFamily="34" charset="0"/>
      <a:defRPr kern="1200">
        <a:solidFill>
          <a:schemeClr val="tx1"/>
        </a:solidFill>
        <a:latin typeface="Arial" panose="020B0604020202020204"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anose="020B0604020202020204" pitchFamily="34" charset="0"/>
      <a:defRPr kern="1200">
        <a:solidFill>
          <a:schemeClr val="tx1"/>
        </a:solidFill>
        <a:latin typeface="Arial" panose="020B0604020202020204"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anose="020B0604020202020204" pitchFamily="34"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tandardabschnitt" id="{4DA9EF22-5CB2-47F6-86F6-A43377BCDA16}">
          <p14:sldIdLst>
            <p14:sldId id="485"/>
            <p14:sldId id="567"/>
          </p14:sldIdLst>
        </p14:section>
        <p14:section name="Sources" id="{67B5223C-3459-4F25-88C2-A5C42B0E7EA2}">
          <p14:sldIdLst>
            <p14:sldId id="539"/>
          </p14:sldIdLst>
        </p14:section>
        <p14:section name="Backup" id="{B43A52FF-EB62-4569-BA47-497BCA83B13D}">
          <p14:sldIdLst>
            <p14:sldId id="54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FFFF"/>
    <a:srgbClr val="777777"/>
    <a:srgbClr val="C0C4C1"/>
    <a:srgbClr val="487849"/>
    <a:srgbClr val="DF5F51"/>
    <a:srgbClr val="FF7D7D"/>
    <a:srgbClr val="00B050"/>
    <a:srgbClr val="F2F2F2"/>
    <a:srgbClr val="75A9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021" autoAdjust="0"/>
    <p:restoredTop sz="90807" autoAdjust="0"/>
  </p:normalViewPr>
  <p:slideViewPr>
    <p:cSldViewPr>
      <p:cViewPr varScale="1">
        <p:scale>
          <a:sx n="157" d="100"/>
          <a:sy n="157" d="100"/>
        </p:scale>
        <p:origin x="186" y="15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12" d="100"/>
          <a:sy n="112" d="100"/>
        </p:scale>
        <p:origin x="5268"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5524301A-1913-6245-BEF1-95BEE224E09C}"/>
              </a:ext>
            </a:extLst>
          </p:cNvPr>
          <p:cNvSpPr>
            <a:spLocks noGrp="1" noChangeArrowheads="1"/>
          </p:cNvSpPr>
          <p:nvPr>
            <p:ph type="hdr" sz="quarter"/>
          </p:nvPr>
        </p:nvSpPr>
        <p:spPr bwMode="auto">
          <a:xfrm>
            <a:off x="0" y="0"/>
            <a:ext cx="2916238"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39" tIns="45121" rIns="90239" bIns="45121" numCol="1" anchor="t" anchorCtr="0" compatLnSpc="1">
            <a:prstTxWarp prst="textNoShape">
              <a:avLst/>
            </a:prstTxWarp>
          </a:bodyPr>
          <a:lstStyle>
            <a:lvl1pPr algn="l" defTabSz="442913">
              <a:defRPr sz="1100">
                <a:solidFill>
                  <a:srgbClr val="000000"/>
                </a:solidFill>
              </a:defRPr>
            </a:lvl1pPr>
          </a:lstStyle>
          <a:p>
            <a:endParaRPr lang="en-US" altLang="de-DE"/>
          </a:p>
        </p:txBody>
      </p:sp>
      <p:sp>
        <p:nvSpPr>
          <p:cNvPr id="89091" name="Rectangle 3">
            <a:extLst>
              <a:ext uri="{FF2B5EF4-FFF2-40B4-BE49-F238E27FC236}">
                <a16:creationId xmlns:a16="http://schemas.microsoft.com/office/drawing/2014/main" id="{8BF6F463-E052-0D4D-9970-EB8A633AC8D6}"/>
              </a:ext>
            </a:extLst>
          </p:cNvPr>
          <p:cNvSpPr>
            <a:spLocks noGrp="1" noChangeArrowheads="1"/>
          </p:cNvSpPr>
          <p:nvPr>
            <p:ph type="dt" sz="quarter" idx="1"/>
          </p:nvPr>
        </p:nvSpPr>
        <p:spPr bwMode="auto">
          <a:xfrm>
            <a:off x="3813175" y="0"/>
            <a:ext cx="2916238"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39" tIns="45121" rIns="90239" bIns="45121" numCol="1" anchor="t" anchorCtr="0" compatLnSpc="1">
            <a:prstTxWarp prst="textNoShape">
              <a:avLst/>
            </a:prstTxWarp>
          </a:bodyPr>
          <a:lstStyle>
            <a:lvl1pPr algn="r" defTabSz="442913">
              <a:defRPr sz="1100">
                <a:solidFill>
                  <a:srgbClr val="000000"/>
                </a:solidFill>
              </a:defRPr>
            </a:lvl1pPr>
          </a:lstStyle>
          <a:p>
            <a:endParaRPr lang="en-US" altLang="de-DE"/>
          </a:p>
        </p:txBody>
      </p:sp>
      <p:sp>
        <p:nvSpPr>
          <p:cNvPr id="89092" name="Rectangle 4">
            <a:extLst>
              <a:ext uri="{FF2B5EF4-FFF2-40B4-BE49-F238E27FC236}">
                <a16:creationId xmlns:a16="http://schemas.microsoft.com/office/drawing/2014/main" id="{68F3164B-4B06-674D-8E93-04461E96E9FB}"/>
              </a:ext>
            </a:extLst>
          </p:cNvPr>
          <p:cNvSpPr>
            <a:spLocks noGrp="1" noChangeArrowheads="1"/>
          </p:cNvSpPr>
          <p:nvPr>
            <p:ph type="ftr" sz="quarter" idx="2"/>
          </p:nvPr>
        </p:nvSpPr>
        <p:spPr bwMode="auto">
          <a:xfrm>
            <a:off x="0" y="9363075"/>
            <a:ext cx="2916238"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39" tIns="45121" rIns="90239" bIns="45121" numCol="1" anchor="b" anchorCtr="0" compatLnSpc="1">
            <a:prstTxWarp prst="textNoShape">
              <a:avLst/>
            </a:prstTxWarp>
          </a:bodyPr>
          <a:lstStyle>
            <a:lvl1pPr algn="l" defTabSz="442913">
              <a:defRPr sz="1100">
                <a:solidFill>
                  <a:srgbClr val="000000"/>
                </a:solidFill>
              </a:defRPr>
            </a:lvl1pPr>
          </a:lstStyle>
          <a:p>
            <a:endParaRPr lang="en-US" altLang="de-DE"/>
          </a:p>
        </p:txBody>
      </p:sp>
      <p:sp>
        <p:nvSpPr>
          <p:cNvPr id="89093" name="Rectangle 5">
            <a:extLst>
              <a:ext uri="{FF2B5EF4-FFF2-40B4-BE49-F238E27FC236}">
                <a16:creationId xmlns:a16="http://schemas.microsoft.com/office/drawing/2014/main" id="{BC756925-3ADB-0541-AB3D-19559549B6D5}"/>
              </a:ext>
            </a:extLst>
          </p:cNvPr>
          <p:cNvSpPr>
            <a:spLocks noGrp="1" noChangeArrowheads="1"/>
          </p:cNvSpPr>
          <p:nvPr>
            <p:ph type="sldNum" sz="quarter" idx="3"/>
          </p:nvPr>
        </p:nvSpPr>
        <p:spPr bwMode="auto">
          <a:xfrm>
            <a:off x="3813175" y="9363075"/>
            <a:ext cx="2916238"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39" tIns="45121" rIns="90239" bIns="45121" numCol="1" anchor="b" anchorCtr="0" compatLnSpc="1">
            <a:prstTxWarp prst="textNoShape">
              <a:avLst/>
            </a:prstTxWarp>
          </a:bodyPr>
          <a:lstStyle>
            <a:lvl1pPr algn="r" defTabSz="442913">
              <a:defRPr sz="1100">
                <a:solidFill>
                  <a:srgbClr val="000000"/>
                </a:solidFill>
              </a:defRPr>
            </a:lvl1pPr>
          </a:lstStyle>
          <a:p>
            <a:fld id="{9356EA64-995A-DB42-8AC7-A6FDB2C3E12A}" type="slidenum">
              <a:rPr lang="en-US" altLang="de-DE"/>
              <a:pPr/>
              <a:t>‹#›</a:t>
            </a:fld>
            <a:endParaRPr lang="en-US"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a:extLst>
              <a:ext uri="{FF2B5EF4-FFF2-40B4-BE49-F238E27FC236}">
                <a16:creationId xmlns:a16="http://schemas.microsoft.com/office/drawing/2014/main" id="{758DFF4D-DA27-C549-A009-8A960A246949}"/>
              </a:ext>
            </a:extLst>
          </p:cNvPr>
          <p:cNvSpPr>
            <a:spLocks noChangeArrowheads="1"/>
          </p:cNvSpPr>
          <p:nvPr/>
        </p:nvSpPr>
        <p:spPr bwMode="auto">
          <a:xfrm>
            <a:off x="0" y="0"/>
            <a:ext cx="6731000" cy="98567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pic>
        <p:nvPicPr>
          <p:cNvPr id="3074" name="Picture 2">
            <a:extLst>
              <a:ext uri="{FF2B5EF4-FFF2-40B4-BE49-F238E27FC236}">
                <a16:creationId xmlns:a16="http://schemas.microsoft.com/office/drawing/2014/main" id="{79C7B340-1C25-1746-880B-F35F947FA5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6100" y="388938"/>
            <a:ext cx="917575" cy="4556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5" name="Rectangle 3">
            <a:extLst>
              <a:ext uri="{FF2B5EF4-FFF2-40B4-BE49-F238E27FC236}">
                <a16:creationId xmlns:a16="http://schemas.microsoft.com/office/drawing/2014/main" id="{B0F25AF2-33EE-2846-A2C7-67B730000AEB}"/>
              </a:ext>
            </a:extLst>
          </p:cNvPr>
          <p:cNvSpPr>
            <a:spLocks noGrp="1" noChangeArrowheads="1"/>
          </p:cNvSpPr>
          <p:nvPr>
            <p:ph type="dt"/>
          </p:nvPr>
        </p:nvSpPr>
        <p:spPr bwMode="auto">
          <a:xfrm>
            <a:off x="185738" y="9361488"/>
            <a:ext cx="15875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7" tIns="47252" rIns="94857" bIns="47252" numCol="1" anchor="ctr" anchorCtr="0" compatLnSpc="1">
            <a:prstTxWarp prst="textNoShape">
              <a:avLst/>
            </a:prstTxWarp>
          </a:bodyPr>
          <a:lstStyle>
            <a:lvl1pPr algn="l" defTabSz="442913">
              <a:lnSpc>
                <a:spcPts val="1325"/>
              </a:lnSpc>
              <a:buFont typeface="Stafford" charset="0"/>
              <a:buNone/>
              <a:tabLst>
                <a:tab pos="714375" algn="l"/>
                <a:tab pos="1428750" algn="l"/>
              </a:tabLst>
              <a:defRPr sz="1100">
                <a:solidFill>
                  <a:srgbClr val="000000"/>
                </a:solidFill>
                <a:latin typeface="Stafford" charset="0"/>
              </a:defRPr>
            </a:lvl1pPr>
          </a:lstStyle>
          <a:p>
            <a:r>
              <a:rPr lang="en-US" altLang="de-DE"/>
              <a:t>November 19, 2007</a:t>
            </a:r>
          </a:p>
        </p:txBody>
      </p:sp>
      <p:sp>
        <p:nvSpPr>
          <p:cNvPr id="3076" name="Rectangle 4">
            <a:extLst>
              <a:ext uri="{FF2B5EF4-FFF2-40B4-BE49-F238E27FC236}">
                <a16:creationId xmlns:a16="http://schemas.microsoft.com/office/drawing/2014/main" id="{D62BE723-BB18-8A49-9351-7F4D611088B3}"/>
              </a:ext>
            </a:extLst>
          </p:cNvPr>
          <p:cNvSpPr>
            <a:spLocks noGrp="1" noRot="1" noChangeAspect="1" noChangeArrowheads="1"/>
          </p:cNvSpPr>
          <p:nvPr>
            <p:ph type="sldImg"/>
          </p:nvPr>
        </p:nvSpPr>
        <p:spPr bwMode="auto">
          <a:xfrm>
            <a:off x="417513" y="996950"/>
            <a:ext cx="5878512" cy="330676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a:extLst>
              <a:ext uri="{FF2B5EF4-FFF2-40B4-BE49-F238E27FC236}">
                <a16:creationId xmlns:a16="http://schemas.microsoft.com/office/drawing/2014/main" id="{5B40FC04-B330-B147-A1D5-72267A661467}"/>
              </a:ext>
            </a:extLst>
          </p:cNvPr>
          <p:cNvSpPr>
            <a:spLocks noGrp="1" noChangeArrowheads="1"/>
          </p:cNvSpPr>
          <p:nvPr>
            <p:ph type="body"/>
          </p:nvPr>
        </p:nvSpPr>
        <p:spPr bwMode="auto">
          <a:xfrm>
            <a:off x="187325" y="4618038"/>
            <a:ext cx="6354763" cy="4614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7" tIns="47252" rIns="94857" bIns="47252" numCol="1" anchor="t" anchorCtr="0" compatLnSpc="1">
            <a:prstTxWarp prst="textNoShape">
              <a:avLst/>
            </a:prstTxWarp>
          </a:bodyPr>
          <a:lstStyle/>
          <a:p>
            <a:pPr lvl="0"/>
            <a:endParaRPr lang="de-DE" altLang="de-DE"/>
          </a:p>
        </p:txBody>
      </p:sp>
      <p:sp>
        <p:nvSpPr>
          <p:cNvPr id="3078" name="Rectangle 6">
            <a:extLst>
              <a:ext uri="{FF2B5EF4-FFF2-40B4-BE49-F238E27FC236}">
                <a16:creationId xmlns:a16="http://schemas.microsoft.com/office/drawing/2014/main" id="{9A964B3D-3EBD-1D48-8E70-853B195B5414}"/>
              </a:ext>
            </a:extLst>
          </p:cNvPr>
          <p:cNvSpPr>
            <a:spLocks noGrp="1" noChangeArrowheads="1"/>
          </p:cNvSpPr>
          <p:nvPr>
            <p:ph type="ftr"/>
          </p:nvPr>
        </p:nvSpPr>
        <p:spPr bwMode="auto">
          <a:xfrm>
            <a:off x="1774825" y="9361488"/>
            <a:ext cx="4027488"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7" tIns="47252" rIns="94857" bIns="47252" numCol="1" anchor="ctr" anchorCtr="0" compatLnSpc="1">
            <a:prstTxWarp prst="textNoShape">
              <a:avLst/>
            </a:prstTxWarp>
          </a:bodyPr>
          <a:lstStyle>
            <a:lvl1pPr algn="l" defTabSz="442913">
              <a:lnSpc>
                <a:spcPts val="1325"/>
              </a:lnSpc>
              <a:buFont typeface="Stafford" charset="0"/>
              <a:buNone/>
              <a:tabLst>
                <a:tab pos="714375" algn="l"/>
                <a:tab pos="1428750" algn="l"/>
                <a:tab pos="2141538" algn="l"/>
                <a:tab pos="2857500" algn="l"/>
                <a:tab pos="3571875" algn="l"/>
              </a:tabLst>
              <a:defRPr sz="1100">
                <a:solidFill>
                  <a:srgbClr val="000000"/>
                </a:solidFill>
                <a:latin typeface="Stafford" charset="0"/>
              </a:defRPr>
            </a:lvl1pPr>
          </a:lstStyle>
          <a:p>
            <a:r>
              <a:rPr lang="en-US" altLang="de-DE"/>
              <a:t>|  </a:t>
            </a:r>
          </a:p>
        </p:txBody>
      </p:sp>
      <p:sp>
        <p:nvSpPr>
          <p:cNvPr id="3079" name="Rectangle 7">
            <a:extLst>
              <a:ext uri="{FF2B5EF4-FFF2-40B4-BE49-F238E27FC236}">
                <a16:creationId xmlns:a16="http://schemas.microsoft.com/office/drawing/2014/main" id="{79471C05-9AA4-394A-80A8-7B4CDDEF35FD}"/>
              </a:ext>
            </a:extLst>
          </p:cNvPr>
          <p:cNvSpPr>
            <a:spLocks noGrp="1" noChangeArrowheads="1"/>
          </p:cNvSpPr>
          <p:nvPr>
            <p:ph type="sldNum"/>
          </p:nvPr>
        </p:nvSpPr>
        <p:spPr bwMode="auto">
          <a:xfrm>
            <a:off x="5803900" y="9361488"/>
            <a:ext cx="923925"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7" tIns="47252" rIns="94857" bIns="47252" numCol="1" anchor="ctr" anchorCtr="0" compatLnSpc="1">
            <a:prstTxWarp prst="textNoShape">
              <a:avLst/>
            </a:prstTxWarp>
          </a:bodyPr>
          <a:lstStyle>
            <a:lvl1pPr algn="r" defTabSz="442913">
              <a:lnSpc>
                <a:spcPts val="1325"/>
              </a:lnSpc>
              <a:buFont typeface="Stafford" charset="0"/>
              <a:buNone/>
              <a:tabLst>
                <a:tab pos="714375" algn="l"/>
              </a:tabLst>
              <a:defRPr sz="1100">
                <a:solidFill>
                  <a:srgbClr val="000000"/>
                </a:solidFill>
                <a:latin typeface="Stafford" charset="0"/>
              </a:defRPr>
            </a:lvl1pPr>
          </a:lstStyle>
          <a:p>
            <a:r>
              <a:rPr lang="en-US" altLang="de-DE"/>
              <a:t>|  </a:t>
            </a:r>
            <a:fld id="{12026B5C-3D42-8847-96F3-90997525BB74}" type="slidenum">
              <a:rPr lang="en-US" altLang="de-DE"/>
              <a:pPr/>
              <a:t>‹#›</a:t>
            </a:fld>
            <a:endParaRPr lang="en-US" altLang="de-DE"/>
          </a:p>
        </p:txBody>
      </p:sp>
      <p:sp>
        <p:nvSpPr>
          <p:cNvPr id="3080" name="Rectangle 8">
            <a:extLst>
              <a:ext uri="{FF2B5EF4-FFF2-40B4-BE49-F238E27FC236}">
                <a16:creationId xmlns:a16="http://schemas.microsoft.com/office/drawing/2014/main" id="{10EBD110-FD20-DB41-A3E3-D96DBF77E7A9}"/>
              </a:ext>
            </a:extLst>
          </p:cNvPr>
          <p:cNvSpPr>
            <a:spLocks noChangeArrowheads="1"/>
          </p:cNvSpPr>
          <p:nvPr/>
        </p:nvSpPr>
        <p:spPr bwMode="auto">
          <a:xfrm>
            <a:off x="187325" y="417513"/>
            <a:ext cx="5303838" cy="427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11912" tIns="0" rIns="0" bIns="0" anchor="ctr"/>
          <a:lstStyle>
            <a:lvl1pPr algn="l" defTabSz="442913">
              <a:tabLst>
                <a:tab pos="0" algn="l"/>
                <a:tab pos="901700" algn="l"/>
                <a:tab pos="1804988" algn="l"/>
                <a:tab pos="2705100" algn="l"/>
                <a:tab pos="3609975" algn="l"/>
                <a:tab pos="4511675" algn="l"/>
                <a:tab pos="5414963" algn="l"/>
                <a:tab pos="6318250" algn="l"/>
                <a:tab pos="7218363" algn="l"/>
                <a:tab pos="8121650" algn="l"/>
                <a:tab pos="9023350" algn="l"/>
                <a:tab pos="9926638" algn="l"/>
              </a:tabLst>
              <a:defRPr>
                <a:solidFill>
                  <a:srgbClr val="000000"/>
                </a:solidFill>
                <a:latin typeface="Arial" panose="020B0604020202020204" pitchFamily="34" charset="0"/>
              </a:defRPr>
            </a:lvl1pPr>
            <a:lvl2pPr marL="450850" algn="l" defTabSz="442913">
              <a:tabLst>
                <a:tab pos="0" algn="l"/>
                <a:tab pos="901700" algn="l"/>
                <a:tab pos="1804988" algn="l"/>
                <a:tab pos="2705100" algn="l"/>
                <a:tab pos="3609975" algn="l"/>
                <a:tab pos="4511675" algn="l"/>
                <a:tab pos="5414963" algn="l"/>
                <a:tab pos="6318250" algn="l"/>
                <a:tab pos="7218363" algn="l"/>
                <a:tab pos="8121650" algn="l"/>
                <a:tab pos="9023350" algn="l"/>
                <a:tab pos="9926638" algn="l"/>
              </a:tabLst>
              <a:defRPr>
                <a:solidFill>
                  <a:srgbClr val="000000"/>
                </a:solidFill>
                <a:latin typeface="Arial" panose="020B0604020202020204" pitchFamily="34" charset="0"/>
              </a:defRPr>
            </a:lvl2pPr>
            <a:lvl3pPr marL="901700" algn="l" defTabSz="442913">
              <a:tabLst>
                <a:tab pos="0" algn="l"/>
                <a:tab pos="901700" algn="l"/>
                <a:tab pos="1804988" algn="l"/>
                <a:tab pos="2705100" algn="l"/>
                <a:tab pos="3609975" algn="l"/>
                <a:tab pos="4511675" algn="l"/>
                <a:tab pos="5414963" algn="l"/>
                <a:tab pos="6318250" algn="l"/>
                <a:tab pos="7218363" algn="l"/>
                <a:tab pos="8121650" algn="l"/>
                <a:tab pos="9023350" algn="l"/>
                <a:tab pos="9926638" algn="l"/>
              </a:tabLst>
              <a:defRPr>
                <a:solidFill>
                  <a:srgbClr val="000000"/>
                </a:solidFill>
                <a:latin typeface="Arial" panose="020B0604020202020204" pitchFamily="34" charset="0"/>
              </a:defRPr>
            </a:lvl3pPr>
            <a:lvl4pPr marL="1354138" algn="l" defTabSz="442913">
              <a:tabLst>
                <a:tab pos="0" algn="l"/>
                <a:tab pos="901700" algn="l"/>
                <a:tab pos="1804988" algn="l"/>
                <a:tab pos="2705100" algn="l"/>
                <a:tab pos="3609975" algn="l"/>
                <a:tab pos="4511675" algn="l"/>
                <a:tab pos="5414963" algn="l"/>
                <a:tab pos="6318250" algn="l"/>
                <a:tab pos="7218363" algn="l"/>
                <a:tab pos="8121650" algn="l"/>
                <a:tab pos="9023350" algn="l"/>
                <a:tab pos="9926638" algn="l"/>
              </a:tabLst>
              <a:defRPr>
                <a:solidFill>
                  <a:srgbClr val="000000"/>
                </a:solidFill>
                <a:latin typeface="Arial" panose="020B0604020202020204" pitchFamily="34" charset="0"/>
              </a:defRPr>
            </a:lvl4pPr>
            <a:lvl5pPr marL="1804988" algn="l" defTabSz="442913">
              <a:tabLst>
                <a:tab pos="0" algn="l"/>
                <a:tab pos="901700" algn="l"/>
                <a:tab pos="1804988" algn="l"/>
                <a:tab pos="2705100" algn="l"/>
                <a:tab pos="3609975" algn="l"/>
                <a:tab pos="4511675" algn="l"/>
                <a:tab pos="5414963" algn="l"/>
                <a:tab pos="6318250" algn="l"/>
                <a:tab pos="7218363" algn="l"/>
                <a:tab pos="8121650" algn="l"/>
                <a:tab pos="9023350" algn="l"/>
                <a:tab pos="9926638" algn="l"/>
              </a:tabLst>
              <a:defRPr>
                <a:solidFill>
                  <a:srgbClr val="000000"/>
                </a:solidFill>
                <a:latin typeface="Arial" panose="020B0604020202020204" pitchFamily="34" charset="0"/>
              </a:defRPr>
            </a:lvl5pPr>
            <a:lvl6pPr marL="2262188" defTabSz="442913" fontAlgn="base">
              <a:lnSpc>
                <a:spcPct val="93000"/>
              </a:lnSpc>
              <a:spcBef>
                <a:spcPct val="0"/>
              </a:spcBef>
              <a:spcAft>
                <a:spcPct val="0"/>
              </a:spcAft>
              <a:buClr>
                <a:srgbClr val="000000"/>
              </a:buClr>
              <a:buSzPct val="100000"/>
              <a:buFont typeface="Arial" panose="020B0604020202020204" pitchFamily="34" charset="0"/>
              <a:tabLst>
                <a:tab pos="0" algn="l"/>
                <a:tab pos="901700" algn="l"/>
                <a:tab pos="1804988" algn="l"/>
                <a:tab pos="2705100" algn="l"/>
                <a:tab pos="3609975" algn="l"/>
                <a:tab pos="4511675" algn="l"/>
                <a:tab pos="5414963" algn="l"/>
                <a:tab pos="6318250" algn="l"/>
                <a:tab pos="7218363" algn="l"/>
                <a:tab pos="8121650" algn="l"/>
                <a:tab pos="9023350" algn="l"/>
                <a:tab pos="9926638" algn="l"/>
              </a:tabLst>
              <a:defRPr>
                <a:solidFill>
                  <a:srgbClr val="000000"/>
                </a:solidFill>
                <a:latin typeface="Arial" panose="020B0604020202020204" pitchFamily="34" charset="0"/>
              </a:defRPr>
            </a:lvl6pPr>
            <a:lvl7pPr marL="2719388" defTabSz="442913" fontAlgn="base">
              <a:lnSpc>
                <a:spcPct val="93000"/>
              </a:lnSpc>
              <a:spcBef>
                <a:spcPct val="0"/>
              </a:spcBef>
              <a:spcAft>
                <a:spcPct val="0"/>
              </a:spcAft>
              <a:buClr>
                <a:srgbClr val="000000"/>
              </a:buClr>
              <a:buSzPct val="100000"/>
              <a:buFont typeface="Arial" panose="020B0604020202020204" pitchFamily="34" charset="0"/>
              <a:tabLst>
                <a:tab pos="0" algn="l"/>
                <a:tab pos="901700" algn="l"/>
                <a:tab pos="1804988" algn="l"/>
                <a:tab pos="2705100" algn="l"/>
                <a:tab pos="3609975" algn="l"/>
                <a:tab pos="4511675" algn="l"/>
                <a:tab pos="5414963" algn="l"/>
                <a:tab pos="6318250" algn="l"/>
                <a:tab pos="7218363" algn="l"/>
                <a:tab pos="8121650" algn="l"/>
                <a:tab pos="9023350" algn="l"/>
                <a:tab pos="9926638" algn="l"/>
              </a:tabLst>
              <a:defRPr>
                <a:solidFill>
                  <a:srgbClr val="000000"/>
                </a:solidFill>
                <a:latin typeface="Arial" panose="020B0604020202020204" pitchFamily="34" charset="0"/>
              </a:defRPr>
            </a:lvl7pPr>
            <a:lvl8pPr marL="3176588" defTabSz="442913" fontAlgn="base">
              <a:lnSpc>
                <a:spcPct val="93000"/>
              </a:lnSpc>
              <a:spcBef>
                <a:spcPct val="0"/>
              </a:spcBef>
              <a:spcAft>
                <a:spcPct val="0"/>
              </a:spcAft>
              <a:buClr>
                <a:srgbClr val="000000"/>
              </a:buClr>
              <a:buSzPct val="100000"/>
              <a:buFont typeface="Arial" panose="020B0604020202020204" pitchFamily="34" charset="0"/>
              <a:tabLst>
                <a:tab pos="0" algn="l"/>
                <a:tab pos="901700" algn="l"/>
                <a:tab pos="1804988" algn="l"/>
                <a:tab pos="2705100" algn="l"/>
                <a:tab pos="3609975" algn="l"/>
                <a:tab pos="4511675" algn="l"/>
                <a:tab pos="5414963" algn="l"/>
                <a:tab pos="6318250" algn="l"/>
                <a:tab pos="7218363" algn="l"/>
                <a:tab pos="8121650" algn="l"/>
                <a:tab pos="9023350" algn="l"/>
                <a:tab pos="9926638" algn="l"/>
              </a:tabLst>
              <a:defRPr>
                <a:solidFill>
                  <a:srgbClr val="000000"/>
                </a:solidFill>
                <a:latin typeface="Arial" panose="020B0604020202020204" pitchFamily="34" charset="0"/>
              </a:defRPr>
            </a:lvl8pPr>
            <a:lvl9pPr marL="3633788" defTabSz="442913" fontAlgn="base">
              <a:lnSpc>
                <a:spcPct val="93000"/>
              </a:lnSpc>
              <a:spcBef>
                <a:spcPct val="0"/>
              </a:spcBef>
              <a:spcAft>
                <a:spcPct val="0"/>
              </a:spcAft>
              <a:buClr>
                <a:srgbClr val="000000"/>
              </a:buClr>
              <a:buSzPct val="100000"/>
              <a:buFont typeface="Arial" panose="020B0604020202020204" pitchFamily="34" charset="0"/>
              <a:tabLst>
                <a:tab pos="0" algn="l"/>
                <a:tab pos="901700" algn="l"/>
                <a:tab pos="1804988" algn="l"/>
                <a:tab pos="2705100" algn="l"/>
                <a:tab pos="3609975" algn="l"/>
                <a:tab pos="4511675" algn="l"/>
                <a:tab pos="5414963" algn="l"/>
                <a:tab pos="6318250" algn="l"/>
                <a:tab pos="7218363" algn="l"/>
                <a:tab pos="8121650" algn="l"/>
                <a:tab pos="9023350" algn="l"/>
                <a:tab pos="9926638" algn="l"/>
              </a:tabLst>
              <a:defRPr>
                <a:solidFill>
                  <a:srgbClr val="000000"/>
                </a:solidFill>
                <a:latin typeface="Arial" panose="020B0604020202020204" pitchFamily="34" charset="0"/>
              </a:defRPr>
            </a:lvl9pPr>
          </a:lstStyle>
          <a:p>
            <a:pPr>
              <a:lnSpc>
                <a:spcPts val="1325"/>
              </a:lnSpc>
              <a:buFont typeface="Stafford" charset="0"/>
              <a:buNone/>
            </a:pPr>
            <a:endParaRPr lang="en-US" altLang="de-DE" sz="1100" b="1">
              <a:latin typeface="Stafford" charset="0"/>
            </a:endParaRPr>
          </a:p>
        </p:txBody>
      </p:sp>
      <p:sp>
        <p:nvSpPr>
          <p:cNvPr id="3081" name="Rectangle 9">
            <a:extLst>
              <a:ext uri="{FF2B5EF4-FFF2-40B4-BE49-F238E27FC236}">
                <a16:creationId xmlns:a16="http://schemas.microsoft.com/office/drawing/2014/main" id="{1F05141D-9054-5E40-A428-C2FDACE3D17F}"/>
              </a:ext>
            </a:extLst>
          </p:cNvPr>
          <p:cNvSpPr>
            <a:spLocks noChangeArrowheads="1"/>
          </p:cNvSpPr>
          <p:nvPr/>
        </p:nvSpPr>
        <p:spPr bwMode="auto">
          <a:xfrm>
            <a:off x="187325" y="193675"/>
            <a:ext cx="6357938" cy="155575"/>
          </a:xfrm>
          <a:prstGeom prst="rect">
            <a:avLst/>
          </a:prstGeom>
          <a:solidFill>
            <a:srgbClr val="B5B5B5"/>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3082" name="Line 10">
            <a:extLst>
              <a:ext uri="{FF2B5EF4-FFF2-40B4-BE49-F238E27FC236}">
                <a16:creationId xmlns:a16="http://schemas.microsoft.com/office/drawing/2014/main" id="{AE151DA6-C55D-F34C-A497-69B64F1DC341}"/>
              </a:ext>
            </a:extLst>
          </p:cNvPr>
          <p:cNvSpPr>
            <a:spLocks noChangeShapeType="1"/>
          </p:cNvSpPr>
          <p:nvPr/>
        </p:nvSpPr>
        <p:spPr bwMode="auto">
          <a:xfrm>
            <a:off x="187325" y="388938"/>
            <a:ext cx="6357938" cy="1587"/>
          </a:xfrm>
          <a:prstGeom prst="line">
            <a:avLst/>
          </a:prstGeom>
          <a:noFill/>
          <a:ln w="1512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083" name="Line 11">
            <a:extLst>
              <a:ext uri="{FF2B5EF4-FFF2-40B4-BE49-F238E27FC236}">
                <a16:creationId xmlns:a16="http://schemas.microsoft.com/office/drawing/2014/main" id="{E7CFF9EE-2899-894F-9CAC-FE761F588D74}"/>
              </a:ext>
            </a:extLst>
          </p:cNvPr>
          <p:cNvSpPr>
            <a:spLocks noChangeShapeType="1"/>
          </p:cNvSpPr>
          <p:nvPr/>
        </p:nvSpPr>
        <p:spPr bwMode="auto">
          <a:xfrm>
            <a:off x="187325" y="844550"/>
            <a:ext cx="6357938" cy="1588"/>
          </a:xfrm>
          <a:prstGeom prst="line">
            <a:avLst/>
          </a:prstGeom>
          <a:noFill/>
          <a:ln w="75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084" name="Line 12">
            <a:extLst>
              <a:ext uri="{FF2B5EF4-FFF2-40B4-BE49-F238E27FC236}">
                <a16:creationId xmlns:a16="http://schemas.microsoft.com/office/drawing/2014/main" id="{6BA5250F-38D4-B047-A288-936732B59B5F}"/>
              </a:ext>
            </a:extLst>
          </p:cNvPr>
          <p:cNvSpPr>
            <a:spLocks noChangeShapeType="1"/>
          </p:cNvSpPr>
          <p:nvPr/>
        </p:nvSpPr>
        <p:spPr bwMode="auto">
          <a:xfrm>
            <a:off x="187325" y="9361488"/>
            <a:ext cx="6357938" cy="1587"/>
          </a:xfrm>
          <a:prstGeom prst="line">
            <a:avLst/>
          </a:prstGeom>
          <a:noFill/>
          <a:ln w="75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085" name="Line 13">
            <a:extLst>
              <a:ext uri="{FF2B5EF4-FFF2-40B4-BE49-F238E27FC236}">
                <a16:creationId xmlns:a16="http://schemas.microsoft.com/office/drawing/2014/main" id="{C89E7DAB-D5D6-5047-9053-BCEC9EB26F95}"/>
              </a:ext>
            </a:extLst>
          </p:cNvPr>
          <p:cNvSpPr>
            <a:spLocks noChangeShapeType="1"/>
          </p:cNvSpPr>
          <p:nvPr/>
        </p:nvSpPr>
        <p:spPr bwMode="auto">
          <a:xfrm>
            <a:off x="185738" y="4421188"/>
            <a:ext cx="6357937" cy="1587"/>
          </a:xfrm>
          <a:prstGeom prst="line">
            <a:avLst/>
          </a:prstGeom>
          <a:noFill/>
          <a:ln w="75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hf hd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17513" y="996950"/>
            <a:ext cx="5878512" cy="3306763"/>
          </a:xfrm>
        </p:spPr>
      </p:sp>
      <p:sp>
        <p:nvSpPr>
          <p:cNvPr id="3" name="Notizenplatzhalter 2"/>
          <p:cNvSpPr>
            <a:spLocks noGrp="1"/>
          </p:cNvSpPr>
          <p:nvPr>
            <p:ph type="body" idx="1"/>
          </p:nvPr>
        </p:nvSpPr>
        <p:spPr/>
        <p:txBody>
          <a:bodyPr/>
          <a:lstStyle/>
          <a:p>
            <a:endParaRPr lang="en-US" dirty="0"/>
          </a:p>
        </p:txBody>
      </p:sp>
      <p:sp>
        <p:nvSpPr>
          <p:cNvPr id="4" name="Datumsplatzhalter 3"/>
          <p:cNvSpPr>
            <a:spLocks noGrp="1"/>
          </p:cNvSpPr>
          <p:nvPr>
            <p:ph type="dt" idx="10"/>
          </p:nvPr>
        </p:nvSpPr>
        <p:spPr/>
        <p:txBody>
          <a:bodyPr/>
          <a:lstStyle/>
          <a:p>
            <a:pPr>
              <a:defRPr/>
            </a:pPr>
            <a:r>
              <a:rPr lang="en-GB"/>
              <a:t>November 19, 2007</a:t>
            </a:r>
          </a:p>
        </p:txBody>
      </p:sp>
      <p:sp>
        <p:nvSpPr>
          <p:cNvPr id="5" name="Fußzeilenplatzhalter 4"/>
          <p:cNvSpPr>
            <a:spLocks noGrp="1"/>
          </p:cNvSpPr>
          <p:nvPr>
            <p:ph type="ftr" idx="11"/>
          </p:nvPr>
        </p:nvSpPr>
        <p:spPr/>
        <p:txBody>
          <a:bodyPr/>
          <a:lstStyle/>
          <a:p>
            <a:pPr>
              <a:defRPr/>
            </a:pPr>
            <a:r>
              <a:rPr lang="en-GB"/>
              <a:t>|  </a:t>
            </a:r>
          </a:p>
        </p:txBody>
      </p:sp>
      <p:sp>
        <p:nvSpPr>
          <p:cNvPr id="6" name="Foliennummernplatzhalter 5"/>
          <p:cNvSpPr>
            <a:spLocks noGrp="1"/>
          </p:cNvSpPr>
          <p:nvPr>
            <p:ph type="sldNum" idx="12"/>
          </p:nvPr>
        </p:nvSpPr>
        <p:spPr/>
        <p:txBody>
          <a:bodyPr/>
          <a:lstStyle/>
          <a:p>
            <a:pPr>
              <a:defRPr/>
            </a:pPr>
            <a:r>
              <a:rPr lang="en-GB"/>
              <a:t>|  </a:t>
            </a:r>
            <a:fld id="{92C156F3-6C7D-4C62-B24F-CEC351458306}" type="slidenum">
              <a:rPr lang="en-GB" smtClean="0"/>
              <a:pPr>
                <a:defRPr/>
              </a:pPr>
              <a:t>1</a:t>
            </a:fld>
            <a:endParaRPr lang="en-GB"/>
          </a:p>
        </p:txBody>
      </p:sp>
    </p:spTree>
    <p:extLst>
      <p:ext uri="{BB962C8B-B14F-4D97-AF65-F5344CB8AC3E}">
        <p14:creationId xmlns:p14="http://schemas.microsoft.com/office/powerpoint/2010/main" val="2033282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Datumsplatzhalter 3"/>
          <p:cNvSpPr>
            <a:spLocks noGrp="1"/>
          </p:cNvSpPr>
          <p:nvPr>
            <p:ph type="dt" idx="10"/>
          </p:nvPr>
        </p:nvSpPr>
        <p:spPr/>
        <p:txBody>
          <a:bodyPr/>
          <a:lstStyle/>
          <a:p>
            <a:r>
              <a:rPr lang="en-US" altLang="de-DE"/>
              <a:t>November 19, 2007</a:t>
            </a:r>
          </a:p>
        </p:txBody>
      </p:sp>
      <p:sp>
        <p:nvSpPr>
          <p:cNvPr id="5" name="Fußzeilenplatzhalter 4"/>
          <p:cNvSpPr>
            <a:spLocks noGrp="1"/>
          </p:cNvSpPr>
          <p:nvPr>
            <p:ph type="ftr" idx="11"/>
          </p:nvPr>
        </p:nvSpPr>
        <p:spPr/>
        <p:txBody>
          <a:bodyPr/>
          <a:lstStyle/>
          <a:p>
            <a:r>
              <a:rPr lang="en-US" altLang="de-DE"/>
              <a:t>|  </a:t>
            </a:r>
          </a:p>
        </p:txBody>
      </p:sp>
      <p:sp>
        <p:nvSpPr>
          <p:cNvPr id="6" name="Foliennummernplatzhalter 5"/>
          <p:cNvSpPr>
            <a:spLocks noGrp="1"/>
          </p:cNvSpPr>
          <p:nvPr>
            <p:ph type="sldNum" idx="12"/>
          </p:nvPr>
        </p:nvSpPr>
        <p:spPr/>
        <p:txBody>
          <a:bodyPr/>
          <a:lstStyle/>
          <a:p>
            <a:r>
              <a:rPr lang="en-US" altLang="de-DE"/>
              <a:t>|  </a:t>
            </a:r>
            <a:fld id="{12026B5C-3D42-8847-96F3-90997525BB74}" type="slidenum">
              <a:rPr lang="en-US" altLang="de-DE" smtClean="0"/>
              <a:pPr/>
              <a:t>2</a:t>
            </a:fld>
            <a:endParaRPr lang="en-US" altLang="de-DE"/>
          </a:p>
        </p:txBody>
      </p:sp>
    </p:spTree>
    <p:extLst>
      <p:ext uri="{BB962C8B-B14F-4D97-AF65-F5344CB8AC3E}">
        <p14:creationId xmlns:p14="http://schemas.microsoft.com/office/powerpoint/2010/main" val="348770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Datumsplatzhalter 3"/>
          <p:cNvSpPr>
            <a:spLocks noGrp="1"/>
          </p:cNvSpPr>
          <p:nvPr>
            <p:ph type="dt" idx="10"/>
          </p:nvPr>
        </p:nvSpPr>
        <p:spPr/>
        <p:txBody>
          <a:bodyPr/>
          <a:lstStyle/>
          <a:p>
            <a:r>
              <a:rPr lang="en-US" altLang="de-DE"/>
              <a:t>November 19, 2007</a:t>
            </a:r>
          </a:p>
        </p:txBody>
      </p:sp>
      <p:sp>
        <p:nvSpPr>
          <p:cNvPr id="5" name="Fußzeilenplatzhalter 4"/>
          <p:cNvSpPr>
            <a:spLocks noGrp="1"/>
          </p:cNvSpPr>
          <p:nvPr>
            <p:ph type="ftr" idx="11"/>
          </p:nvPr>
        </p:nvSpPr>
        <p:spPr/>
        <p:txBody>
          <a:bodyPr/>
          <a:lstStyle/>
          <a:p>
            <a:r>
              <a:rPr lang="en-US" altLang="de-DE"/>
              <a:t>|  </a:t>
            </a:r>
          </a:p>
        </p:txBody>
      </p:sp>
      <p:sp>
        <p:nvSpPr>
          <p:cNvPr id="6" name="Foliennummernplatzhalter 5"/>
          <p:cNvSpPr>
            <a:spLocks noGrp="1"/>
          </p:cNvSpPr>
          <p:nvPr>
            <p:ph type="sldNum" idx="12"/>
          </p:nvPr>
        </p:nvSpPr>
        <p:spPr/>
        <p:txBody>
          <a:bodyPr/>
          <a:lstStyle/>
          <a:p>
            <a:r>
              <a:rPr lang="en-US" altLang="de-DE"/>
              <a:t>|  </a:t>
            </a:r>
            <a:fld id="{12026B5C-3D42-8847-96F3-90997525BB74}" type="slidenum">
              <a:rPr lang="en-US" altLang="de-DE" smtClean="0"/>
              <a:pPr/>
              <a:t>3</a:t>
            </a:fld>
            <a:endParaRPr lang="en-US" altLang="de-DE"/>
          </a:p>
        </p:txBody>
      </p:sp>
    </p:spTree>
    <p:extLst>
      <p:ext uri="{BB962C8B-B14F-4D97-AF65-F5344CB8AC3E}">
        <p14:creationId xmlns:p14="http://schemas.microsoft.com/office/powerpoint/2010/main" val="3657991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p:nvPr>
        </p:nvSpPr>
        <p:spPr/>
        <p:txBody>
          <a:bodyPr/>
          <a:lstStyle/>
          <a:p>
            <a:pPr>
              <a:defRPr/>
            </a:pPr>
            <a:r>
              <a:rPr lang="en-GB"/>
              <a:t>November 19, 2007</a:t>
            </a:r>
          </a:p>
        </p:txBody>
      </p:sp>
      <p:sp>
        <p:nvSpPr>
          <p:cNvPr id="5" name="Footer Placeholder 4"/>
          <p:cNvSpPr>
            <a:spLocks noGrp="1"/>
          </p:cNvSpPr>
          <p:nvPr>
            <p:ph type="ftr"/>
          </p:nvPr>
        </p:nvSpPr>
        <p:spPr/>
        <p:txBody>
          <a:bodyPr/>
          <a:lstStyle/>
          <a:p>
            <a:pPr>
              <a:defRPr/>
            </a:pPr>
            <a:r>
              <a:rPr lang="en-GB"/>
              <a:t>|  </a:t>
            </a:r>
          </a:p>
        </p:txBody>
      </p:sp>
      <p:sp>
        <p:nvSpPr>
          <p:cNvPr id="6" name="Slide Number Placeholder 5"/>
          <p:cNvSpPr>
            <a:spLocks noGrp="1"/>
          </p:cNvSpPr>
          <p:nvPr>
            <p:ph type="sldNum"/>
          </p:nvPr>
        </p:nvSpPr>
        <p:spPr/>
        <p:txBody>
          <a:bodyPr/>
          <a:lstStyle/>
          <a:p>
            <a:pPr>
              <a:defRPr/>
            </a:pPr>
            <a:r>
              <a:rPr lang="en-GB"/>
              <a:t>|  </a:t>
            </a:r>
            <a:fld id="{92C156F3-6C7D-4C62-B24F-CEC351458306}" type="slidenum">
              <a:rPr lang="en-GB" smtClean="0"/>
              <a:pPr>
                <a:defRPr/>
              </a:pPr>
              <a:t>4</a:t>
            </a:fld>
            <a:endParaRPr lang="en-GB"/>
          </a:p>
        </p:txBody>
      </p:sp>
    </p:spTree>
    <p:extLst>
      <p:ext uri="{BB962C8B-B14F-4D97-AF65-F5344CB8AC3E}">
        <p14:creationId xmlns:p14="http://schemas.microsoft.com/office/powerpoint/2010/main" val="22655338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F80E8E76-8E63-584C-B06F-93D3C872E9B9}"/>
              </a:ext>
            </a:extLst>
          </p:cNvPr>
          <p:cNvSpPr>
            <a:spLocks noChangeArrowheads="1"/>
          </p:cNvSpPr>
          <p:nvPr/>
        </p:nvSpPr>
        <p:spPr bwMode="auto">
          <a:xfrm>
            <a:off x="334434" y="368300"/>
            <a:ext cx="11523133" cy="2089150"/>
          </a:xfrm>
          <a:prstGeom prst="rect">
            <a:avLst/>
          </a:prstGeom>
          <a:solidFill>
            <a:srgbClr val="005AA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buClrTx/>
              <a:buSzTx/>
              <a:buFontTx/>
              <a:buNone/>
            </a:pPr>
            <a:endParaRPr lang="de-DE" altLang="de-DE"/>
          </a:p>
        </p:txBody>
      </p:sp>
      <p:sp>
        <p:nvSpPr>
          <p:cNvPr id="88067" name="Rectangle 3">
            <a:extLst>
              <a:ext uri="{FF2B5EF4-FFF2-40B4-BE49-F238E27FC236}">
                <a16:creationId xmlns:a16="http://schemas.microsoft.com/office/drawing/2014/main" id="{DF74774F-E82C-8A43-B254-2AD8483560F9}"/>
              </a:ext>
            </a:extLst>
          </p:cNvPr>
          <p:cNvSpPr>
            <a:spLocks noGrp="1" noChangeArrowheads="1"/>
          </p:cNvSpPr>
          <p:nvPr>
            <p:ph type="ctrTitle"/>
          </p:nvPr>
        </p:nvSpPr>
        <p:spPr>
          <a:xfrm>
            <a:off x="478367" y="374650"/>
            <a:ext cx="8978900" cy="895350"/>
          </a:xfrm>
        </p:spPr>
        <p:txBody>
          <a:bodyPr anchor="b" anchorCtr="1"/>
          <a:lstStyle>
            <a:lvl1pPr algn="ctr">
              <a:defRPr sz="2800">
                <a:solidFill>
                  <a:schemeClr val="bg1"/>
                </a:solidFill>
              </a:defRPr>
            </a:lvl1pPr>
          </a:lstStyle>
          <a:p>
            <a:pPr lvl="0"/>
            <a:r>
              <a:rPr lang="de-DE" altLang="de-DE" noProof="0"/>
              <a:t>Mastertitelformat bearbeiten</a:t>
            </a:r>
          </a:p>
        </p:txBody>
      </p:sp>
      <p:sp>
        <p:nvSpPr>
          <p:cNvPr id="88068" name="Rectangle 4">
            <a:extLst>
              <a:ext uri="{FF2B5EF4-FFF2-40B4-BE49-F238E27FC236}">
                <a16:creationId xmlns:a16="http://schemas.microsoft.com/office/drawing/2014/main" id="{3B514E8A-60C5-F64D-8070-DA8E93BE2031}"/>
              </a:ext>
            </a:extLst>
          </p:cNvPr>
          <p:cNvSpPr>
            <a:spLocks noGrp="1" noChangeArrowheads="1"/>
          </p:cNvSpPr>
          <p:nvPr>
            <p:ph type="subTitle" idx="1"/>
          </p:nvPr>
        </p:nvSpPr>
        <p:spPr>
          <a:xfrm>
            <a:off x="478367" y="1449388"/>
            <a:ext cx="8978900" cy="944562"/>
          </a:xfrm>
        </p:spPr>
        <p:txBody>
          <a:bodyPr lIns="0" tIns="0" rIns="0" bIns="0"/>
          <a:lstStyle>
            <a:lvl1pPr marL="0" indent="0" algn="ctr">
              <a:spcBef>
                <a:spcPct val="0"/>
              </a:spcBef>
              <a:defRPr b="0">
                <a:solidFill>
                  <a:schemeClr val="bg1"/>
                </a:solidFill>
              </a:defRPr>
            </a:lvl1pPr>
          </a:lstStyle>
          <a:p>
            <a:pPr lvl="0"/>
            <a:endParaRPr lang="de-DE" altLang="de-DE" noProof="0"/>
          </a:p>
        </p:txBody>
      </p:sp>
      <p:sp>
        <p:nvSpPr>
          <p:cNvPr id="88069" name="Rectangle 5">
            <a:extLst>
              <a:ext uri="{FF2B5EF4-FFF2-40B4-BE49-F238E27FC236}">
                <a16:creationId xmlns:a16="http://schemas.microsoft.com/office/drawing/2014/main" id="{A43A3F38-01AA-7B43-9F56-001CC6B5DE41}"/>
              </a:ext>
            </a:extLst>
          </p:cNvPr>
          <p:cNvSpPr>
            <a:spLocks noChangeArrowheads="1"/>
          </p:cNvSpPr>
          <p:nvPr/>
        </p:nvSpPr>
        <p:spPr bwMode="auto">
          <a:xfrm>
            <a:off x="334434" y="196851"/>
            <a:ext cx="11523133" cy="144463"/>
          </a:xfrm>
          <a:prstGeom prst="rect">
            <a:avLst/>
          </a:prstGeom>
          <a:solidFill>
            <a:srgbClr val="005AA9"/>
          </a:solidFill>
          <a:ln>
            <a:noFill/>
          </a:ln>
          <a:extLst>
            <a:ext uri="{91240B29-F687-4F45-9708-019B960494DF}">
              <a14:hiddenLine xmlns:a14="http://schemas.microsoft.com/office/drawing/2010/main" w="3175">
                <a:solidFill>
                  <a:srgbClr val="B5B5B5"/>
                </a:solidFill>
                <a:miter lim="800000"/>
                <a:headEnd/>
                <a:tailEnd/>
              </a14:hiddenLine>
            </a:ext>
          </a:extLst>
        </p:spPr>
        <p:txBody>
          <a:bodyPr/>
          <a:lstStyle/>
          <a:p>
            <a:endParaRPr lang="de-DE"/>
          </a:p>
        </p:txBody>
      </p:sp>
      <p:sp>
        <p:nvSpPr>
          <p:cNvPr id="88072" name="Rectangle 8">
            <a:extLst>
              <a:ext uri="{FF2B5EF4-FFF2-40B4-BE49-F238E27FC236}">
                <a16:creationId xmlns:a16="http://schemas.microsoft.com/office/drawing/2014/main" id="{991B3CA2-BDCC-974F-9E86-A0C64C659EE7}"/>
              </a:ext>
            </a:extLst>
          </p:cNvPr>
          <p:cNvSpPr>
            <a:spLocks noChangeArrowheads="1"/>
          </p:cNvSpPr>
          <p:nvPr/>
        </p:nvSpPr>
        <p:spPr bwMode="auto">
          <a:xfrm>
            <a:off x="334434" y="360364"/>
            <a:ext cx="11521017" cy="14287"/>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8073" name="Rectangle 9">
            <a:extLst>
              <a:ext uri="{FF2B5EF4-FFF2-40B4-BE49-F238E27FC236}">
                <a16:creationId xmlns:a16="http://schemas.microsoft.com/office/drawing/2014/main" id="{09AB5C70-6B2B-914F-A824-926F0822C301}"/>
              </a:ext>
            </a:extLst>
          </p:cNvPr>
          <p:cNvSpPr>
            <a:spLocks noChangeArrowheads="1"/>
          </p:cNvSpPr>
          <p:nvPr/>
        </p:nvSpPr>
        <p:spPr bwMode="auto">
          <a:xfrm>
            <a:off x="334434" y="2457450"/>
            <a:ext cx="11521017" cy="79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8074" name="Text Box 10">
            <a:extLst>
              <a:ext uri="{FF2B5EF4-FFF2-40B4-BE49-F238E27FC236}">
                <a16:creationId xmlns:a16="http://schemas.microsoft.com/office/drawing/2014/main" id="{2C7593B7-5C2D-6243-B880-65B284E0FA8D}"/>
              </a:ext>
            </a:extLst>
          </p:cNvPr>
          <p:cNvSpPr txBox="1">
            <a:spLocks noChangeArrowheads="1"/>
          </p:cNvSpPr>
          <p:nvPr/>
        </p:nvSpPr>
        <p:spPr bwMode="auto">
          <a:xfrm>
            <a:off x="7968208" y="5460724"/>
            <a:ext cx="3888432"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b">
            <a:spAutoFit/>
          </a:bodyPr>
          <a:lstStyle/>
          <a:p>
            <a:pPr algn="r" eaLnBrk="0" hangingPunct="0">
              <a:lnSpc>
                <a:spcPct val="100000"/>
              </a:lnSpc>
              <a:spcAft>
                <a:spcPct val="10000"/>
              </a:spcAft>
              <a:buClr>
                <a:schemeClr val="tx1"/>
              </a:buClr>
              <a:buFontTx/>
              <a:buNone/>
            </a:pPr>
            <a:r>
              <a:rPr lang="en-US" altLang="de-DE" sz="1000" dirty="0"/>
              <a:t>KOM </a:t>
            </a:r>
            <a:r>
              <a:rPr lang="de-DE" altLang="de-DE" sz="1000" dirty="0"/>
              <a:t>– </a:t>
            </a:r>
            <a:r>
              <a:rPr lang="en-US" altLang="de-DE" sz="1000" dirty="0"/>
              <a:t>Communication Networks Lab </a:t>
            </a:r>
            <a:br>
              <a:rPr lang="en-US" altLang="de-DE" sz="1000" dirty="0"/>
            </a:br>
            <a:r>
              <a:rPr lang="en-US" altLang="de-DE" sz="1000" dirty="0"/>
              <a:t>Technical</a:t>
            </a:r>
            <a:r>
              <a:rPr lang="en-US" altLang="de-DE" sz="1000" baseline="0" dirty="0"/>
              <a:t> University of Darmstadt</a:t>
            </a:r>
            <a:endParaRPr lang="en-US" altLang="de-DE" sz="1000" dirty="0"/>
          </a:p>
          <a:p>
            <a:pPr algn="r" eaLnBrk="0" hangingPunct="0">
              <a:lnSpc>
                <a:spcPct val="100000"/>
              </a:lnSpc>
              <a:spcAft>
                <a:spcPct val="10000"/>
              </a:spcAft>
              <a:buClr>
                <a:schemeClr val="tx1"/>
              </a:buClr>
              <a:buFontTx/>
              <a:buNone/>
            </a:pPr>
            <a:r>
              <a:rPr lang="en-US" altLang="de-DE" sz="1000" dirty="0"/>
              <a:t>Prof. Dr. Björn Scheuermann (Director)</a:t>
            </a:r>
            <a:br>
              <a:rPr lang="en-US" altLang="de-DE" sz="1000" dirty="0"/>
            </a:br>
            <a:r>
              <a:rPr lang="en-US" altLang="de-DE" sz="1000" dirty="0"/>
              <a:t>Dept. of Electrical Engineering and Information Technology</a:t>
            </a:r>
          </a:p>
          <a:p>
            <a:pPr algn="r" eaLnBrk="0" hangingPunct="0">
              <a:lnSpc>
                <a:spcPct val="100000"/>
              </a:lnSpc>
              <a:spcAft>
                <a:spcPct val="10000"/>
              </a:spcAft>
              <a:buClr>
                <a:schemeClr val="tx1"/>
              </a:buClr>
              <a:buFontTx/>
              <a:buNone/>
            </a:pPr>
            <a:r>
              <a:rPr lang="en-US" altLang="de-DE" sz="1000" dirty="0"/>
              <a:t>Dept. of Computer Science (adjunct Professor)</a:t>
            </a:r>
            <a:br>
              <a:rPr lang="en-US" altLang="de-DE" sz="1000" dirty="0"/>
            </a:br>
            <a:r>
              <a:rPr lang="en-US" altLang="de-DE" sz="1000" dirty="0"/>
              <a:t>www.KOM.tu-darmstadt.de                            </a:t>
            </a:r>
          </a:p>
        </p:txBody>
      </p:sp>
      <p:sp>
        <p:nvSpPr>
          <p:cNvPr id="88076" name="Line 12">
            <a:extLst>
              <a:ext uri="{FF2B5EF4-FFF2-40B4-BE49-F238E27FC236}">
                <a16:creationId xmlns:a16="http://schemas.microsoft.com/office/drawing/2014/main" id="{944A176F-0B23-2B44-B04F-9A91E653951F}"/>
              </a:ext>
            </a:extLst>
          </p:cNvPr>
          <p:cNvSpPr>
            <a:spLocks noChangeShapeType="1"/>
          </p:cNvSpPr>
          <p:nvPr/>
        </p:nvSpPr>
        <p:spPr bwMode="auto">
          <a:xfrm>
            <a:off x="336551" y="6489700"/>
            <a:ext cx="11521016" cy="0"/>
          </a:xfrm>
          <a:prstGeom prst="line">
            <a:avLst/>
          </a:prstGeom>
          <a:noFill/>
          <a:ln w="762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8082" name="Rectangle 18">
            <a:extLst>
              <a:ext uri="{FF2B5EF4-FFF2-40B4-BE49-F238E27FC236}">
                <a16:creationId xmlns:a16="http://schemas.microsoft.com/office/drawing/2014/main" id="{1D7D49CB-6BC6-5F40-98AB-3DA59C605C3E}"/>
              </a:ext>
            </a:extLst>
          </p:cNvPr>
          <p:cNvSpPr>
            <a:spLocks noChangeArrowheads="1"/>
          </p:cNvSpPr>
          <p:nvPr/>
        </p:nvSpPr>
        <p:spPr bwMode="auto">
          <a:xfrm>
            <a:off x="9264651" y="6524626"/>
            <a:ext cx="2592916"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a:lnSpc>
                <a:spcPct val="100000"/>
              </a:lnSpc>
              <a:buClrTx/>
              <a:buSzTx/>
              <a:buFontTx/>
              <a:buNone/>
            </a:pPr>
            <a:fld id="{4E25DD4E-777E-1545-AAFD-45D661ED2BF3}" type="datetime4">
              <a:rPr lang="de-DE" altLang="de-DE" sz="1000"/>
              <a:pPr algn="r">
                <a:lnSpc>
                  <a:spcPct val="100000"/>
                </a:lnSpc>
                <a:buClrTx/>
                <a:buSzTx/>
                <a:buFontTx/>
                <a:buNone/>
              </a:pPr>
              <a:t>18. Januar 2024</a:t>
            </a:fld>
            <a:endParaRPr lang="de-DE" altLang="de-DE" sz="1000" dirty="0"/>
          </a:p>
          <a:p>
            <a:pPr algn="l">
              <a:lnSpc>
                <a:spcPct val="100000"/>
              </a:lnSpc>
              <a:buClrTx/>
              <a:buSzTx/>
              <a:buFontTx/>
              <a:buNone/>
            </a:pPr>
            <a:endParaRPr lang="de-DE" altLang="de-DE" sz="1000" dirty="0"/>
          </a:p>
        </p:txBody>
      </p:sp>
      <p:pic>
        <p:nvPicPr>
          <p:cNvPr id="88070" name="Picture 6" descr="tud_logo">
            <a:extLst>
              <a:ext uri="{FF2B5EF4-FFF2-40B4-BE49-F238E27FC236}">
                <a16:creationId xmlns:a16="http://schemas.microsoft.com/office/drawing/2014/main" id="{5AB1E104-4FE4-3344-AE72-9D0CDCA86F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453"/>
          <a:stretch>
            <a:fillRect/>
          </a:stretch>
        </p:blipFill>
        <p:spPr bwMode="auto">
          <a:xfrm>
            <a:off x="9912424" y="657226"/>
            <a:ext cx="194302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11"/>
          <p:cNvSpPr txBox="1">
            <a:spLocks noChangeArrowheads="1"/>
          </p:cNvSpPr>
          <p:nvPr userDrawn="1"/>
        </p:nvSpPr>
        <p:spPr bwMode="auto">
          <a:xfrm>
            <a:off x="263352" y="6618000"/>
            <a:ext cx="10079567" cy="2174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a:solidFill>
                  <a:schemeClr val="bg1"/>
                </a:solidFill>
                <a:latin typeface="Arial" charset="0"/>
              </a:defRPr>
            </a:lvl1pPr>
            <a:lvl2pPr marL="742950" indent="-285750" eaLnBrk="0" hangingPunct="0">
              <a:defRPr>
                <a:solidFill>
                  <a:schemeClr val="bg1"/>
                </a:solidFill>
                <a:latin typeface="Arial" charset="0"/>
              </a:defRPr>
            </a:lvl2pPr>
            <a:lvl3pPr marL="1143000" indent="-228600" eaLnBrk="0" hangingPunct="0">
              <a:defRPr>
                <a:solidFill>
                  <a:schemeClr val="bg1"/>
                </a:solidFill>
                <a:latin typeface="Arial" charset="0"/>
              </a:defRPr>
            </a:lvl3pPr>
            <a:lvl4pPr marL="1600200" indent="-228600" eaLnBrk="0" hangingPunct="0">
              <a:defRPr>
                <a:solidFill>
                  <a:schemeClr val="bg1"/>
                </a:solidFill>
                <a:latin typeface="Arial" charset="0"/>
              </a:defRPr>
            </a:lvl4pPr>
            <a:lvl5pPr marL="2057400" indent="-228600" eaLnBrk="0" hangingPunct="0">
              <a:defRPr>
                <a:solidFill>
                  <a:schemeClr val="bg1"/>
                </a:solidFill>
                <a:latin typeface="Arial" charset="0"/>
              </a:defRPr>
            </a:lvl5pPr>
            <a:lvl6pPr marL="2514600" indent="-228600" algn="ctr" defTabSz="449263" eaLnBrk="0" fontAlgn="base" hangingPunct="0">
              <a:lnSpc>
                <a:spcPct val="93000"/>
              </a:lnSpc>
              <a:spcBef>
                <a:spcPct val="0"/>
              </a:spcBef>
              <a:spcAft>
                <a:spcPct val="0"/>
              </a:spcAft>
              <a:buClr>
                <a:srgbClr val="000000"/>
              </a:buClr>
              <a:buSzPct val="100000"/>
              <a:buFont typeface="Arial" charset="0"/>
              <a:defRPr>
                <a:solidFill>
                  <a:schemeClr val="bg1"/>
                </a:solidFill>
                <a:latin typeface="Arial" charset="0"/>
              </a:defRPr>
            </a:lvl6pPr>
            <a:lvl7pPr marL="2971800" indent="-228600" algn="ctr" defTabSz="449263" eaLnBrk="0" fontAlgn="base" hangingPunct="0">
              <a:lnSpc>
                <a:spcPct val="93000"/>
              </a:lnSpc>
              <a:spcBef>
                <a:spcPct val="0"/>
              </a:spcBef>
              <a:spcAft>
                <a:spcPct val="0"/>
              </a:spcAft>
              <a:buClr>
                <a:srgbClr val="000000"/>
              </a:buClr>
              <a:buSzPct val="100000"/>
              <a:buFont typeface="Arial" charset="0"/>
              <a:defRPr>
                <a:solidFill>
                  <a:schemeClr val="bg1"/>
                </a:solidFill>
                <a:latin typeface="Arial" charset="0"/>
              </a:defRPr>
            </a:lvl7pPr>
            <a:lvl8pPr marL="3429000" indent="-228600" algn="ctr" defTabSz="449263" eaLnBrk="0" fontAlgn="base" hangingPunct="0">
              <a:lnSpc>
                <a:spcPct val="93000"/>
              </a:lnSpc>
              <a:spcBef>
                <a:spcPct val="0"/>
              </a:spcBef>
              <a:spcAft>
                <a:spcPct val="0"/>
              </a:spcAft>
              <a:buClr>
                <a:srgbClr val="000000"/>
              </a:buClr>
              <a:buSzPct val="100000"/>
              <a:buFont typeface="Arial" charset="0"/>
              <a:defRPr>
                <a:solidFill>
                  <a:schemeClr val="bg1"/>
                </a:solidFill>
                <a:latin typeface="Arial" charset="0"/>
              </a:defRPr>
            </a:lvl8pPr>
            <a:lvl9pPr marL="3886200" indent="-228600" algn="ctr" defTabSz="449263" eaLnBrk="0" fontAlgn="base" hangingPunct="0">
              <a:lnSpc>
                <a:spcPct val="93000"/>
              </a:lnSpc>
              <a:spcBef>
                <a:spcPct val="0"/>
              </a:spcBef>
              <a:spcAft>
                <a:spcPct val="0"/>
              </a:spcAft>
              <a:buClr>
                <a:srgbClr val="000000"/>
              </a:buClr>
              <a:buSzPct val="100000"/>
              <a:buFont typeface="Arial" charset="0"/>
              <a:defRPr>
                <a:solidFill>
                  <a:schemeClr val="bg1"/>
                </a:solidFill>
                <a:latin typeface="Arial" charset="0"/>
              </a:defRPr>
            </a:lvl9pPr>
          </a:lstStyle>
          <a:p>
            <a:pPr algn="l">
              <a:lnSpc>
                <a:spcPct val="100000"/>
              </a:lnSpc>
              <a:spcBef>
                <a:spcPct val="50000"/>
              </a:spcBef>
              <a:buClrTx/>
              <a:buSzTx/>
              <a:buFontTx/>
              <a:buNone/>
              <a:defRPr/>
            </a:pPr>
            <a:r>
              <a:rPr lang="en-US" sz="800" dirty="0">
                <a:solidFill>
                  <a:schemeClr val="folHlink"/>
                </a:solidFill>
              </a:rPr>
              <a:t>© author(s) of these slides including research results from the KOM research network and TU Darmstadt; otherwise it is specified at the respective slide</a:t>
            </a:r>
          </a:p>
        </p:txBody>
      </p:sp>
      <p:sp>
        <p:nvSpPr>
          <p:cNvPr id="14" name="Text Box 11"/>
          <p:cNvSpPr txBox="1">
            <a:spLocks noChangeArrowheads="1"/>
          </p:cNvSpPr>
          <p:nvPr userDrawn="1"/>
        </p:nvSpPr>
        <p:spPr bwMode="auto">
          <a:xfrm>
            <a:off x="10089761" y="6630457"/>
            <a:ext cx="1863057" cy="2176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eaLnBrk="0" hangingPunct="0">
              <a:defRPr>
                <a:solidFill>
                  <a:schemeClr val="bg1"/>
                </a:solidFill>
                <a:latin typeface="Arial" charset="0"/>
              </a:defRPr>
            </a:lvl1pPr>
            <a:lvl2pPr marL="742950" indent="-285750" eaLnBrk="0" hangingPunct="0">
              <a:defRPr>
                <a:solidFill>
                  <a:schemeClr val="bg1"/>
                </a:solidFill>
                <a:latin typeface="Arial" charset="0"/>
              </a:defRPr>
            </a:lvl2pPr>
            <a:lvl3pPr marL="1143000" indent="-228600" eaLnBrk="0" hangingPunct="0">
              <a:defRPr>
                <a:solidFill>
                  <a:schemeClr val="bg1"/>
                </a:solidFill>
                <a:latin typeface="Arial" charset="0"/>
              </a:defRPr>
            </a:lvl3pPr>
            <a:lvl4pPr marL="1600200" indent="-228600" eaLnBrk="0" hangingPunct="0">
              <a:defRPr>
                <a:solidFill>
                  <a:schemeClr val="bg1"/>
                </a:solidFill>
                <a:latin typeface="Arial" charset="0"/>
              </a:defRPr>
            </a:lvl4pPr>
            <a:lvl5pPr marL="2057400" indent="-228600" eaLnBrk="0" hangingPunct="0">
              <a:defRPr>
                <a:solidFill>
                  <a:schemeClr val="bg1"/>
                </a:solidFill>
                <a:latin typeface="Arial" charset="0"/>
              </a:defRPr>
            </a:lvl5pPr>
            <a:lvl6pPr marL="2514600" indent="-228600" algn="ctr" defTabSz="449263" eaLnBrk="0" fontAlgn="base" hangingPunct="0">
              <a:lnSpc>
                <a:spcPct val="93000"/>
              </a:lnSpc>
              <a:spcBef>
                <a:spcPct val="0"/>
              </a:spcBef>
              <a:spcAft>
                <a:spcPct val="0"/>
              </a:spcAft>
              <a:buClr>
                <a:srgbClr val="000000"/>
              </a:buClr>
              <a:buSzPct val="100000"/>
              <a:buFont typeface="Arial" charset="0"/>
              <a:defRPr>
                <a:solidFill>
                  <a:schemeClr val="bg1"/>
                </a:solidFill>
                <a:latin typeface="Arial" charset="0"/>
              </a:defRPr>
            </a:lvl6pPr>
            <a:lvl7pPr marL="2971800" indent="-228600" algn="ctr" defTabSz="449263" eaLnBrk="0" fontAlgn="base" hangingPunct="0">
              <a:lnSpc>
                <a:spcPct val="93000"/>
              </a:lnSpc>
              <a:spcBef>
                <a:spcPct val="0"/>
              </a:spcBef>
              <a:spcAft>
                <a:spcPct val="0"/>
              </a:spcAft>
              <a:buClr>
                <a:srgbClr val="000000"/>
              </a:buClr>
              <a:buSzPct val="100000"/>
              <a:buFont typeface="Arial" charset="0"/>
              <a:defRPr>
                <a:solidFill>
                  <a:schemeClr val="bg1"/>
                </a:solidFill>
                <a:latin typeface="Arial" charset="0"/>
              </a:defRPr>
            </a:lvl7pPr>
            <a:lvl8pPr marL="3429000" indent="-228600" algn="ctr" defTabSz="449263" eaLnBrk="0" fontAlgn="base" hangingPunct="0">
              <a:lnSpc>
                <a:spcPct val="93000"/>
              </a:lnSpc>
              <a:spcBef>
                <a:spcPct val="0"/>
              </a:spcBef>
              <a:spcAft>
                <a:spcPct val="0"/>
              </a:spcAft>
              <a:buClr>
                <a:srgbClr val="000000"/>
              </a:buClr>
              <a:buSzPct val="100000"/>
              <a:buFont typeface="Arial" charset="0"/>
              <a:defRPr>
                <a:solidFill>
                  <a:schemeClr val="bg1"/>
                </a:solidFill>
                <a:latin typeface="Arial" charset="0"/>
              </a:defRPr>
            </a:lvl8pPr>
            <a:lvl9pPr marL="3886200" indent="-228600" algn="ctr" defTabSz="449263" eaLnBrk="0" fontAlgn="base" hangingPunct="0">
              <a:lnSpc>
                <a:spcPct val="93000"/>
              </a:lnSpc>
              <a:spcBef>
                <a:spcPct val="0"/>
              </a:spcBef>
              <a:spcAft>
                <a:spcPct val="0"/>
              </a:spcAft>
              <a:buClr>
                <a:srgbClr val="000000"/>
              </a:buClr>
              <a:buSzPct val="100000"/>
              <a:buFont typeface="Arial" charset="0"/>
              <a:defRPr>
                <a:solidFill>
                  <a:schemeClr val="bg1"/>
                </a:solidFill>
                <a:latin typeface="Arial" charset="0"/>
              </a:defRPr>
            </a:lvl9pPr>
          </a:lstStyle>
          <a:p>
            <a:pPr algn="r">
              <a:lnSpc>
                <a:spcPct val="100000"/>
              </a:lnSpc>
              <a:spcBef>
                <a:spcPct val="50000"/>
              </a:spcBef>
              <a:buClrTx/>
              <a:buSzTx/>
              <a:buFontTx/>
              <a:buNone/>
              <a:defRPr/>
            </a:pPr>
            <a:r>
              <a:rPr lang="en-US" sz="800" dirty="0">
                <a:solidFill>
                  <a:schemeClr val="folHlink"/>
                </a:solidFill>
              </a:rPr>
              <a:t>Template</a:t>
            </a:r>
            <a:r>
              <a:rPr lang="en-US" sz="800" baseline="0" dirty="0">
                <a:solidFill>
                  <a:schemeClr val="folHlink"/>
                </a:solidFill>
              </a:rPr>
              <a:t> all v.3.6</a:t>
            </a:r>
            <a:endParaRPr lang="en-US" sz="800" dirty="0">
              <a:solidFill>
                <a:schemeClr val="folHlink"/>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8FDEDD-ECE6-464B-BD46-671915A8CAA1}"/>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0003E22-161F-084E-AC95-E0840F19F3A7}"/>
              </a:ext>
            </a:extLst>
          </p:cNvPr>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A9E3FD18-7223-0345-8B6C-FF7B958E24E3}"/>
              </a:ext>
            </a:extLst>
          </p:cNvPr>
          <p:cNvSpPr>
            <a:spLocks noGrp="1"/>
          </p:cNvSpPr>
          <p:nvPr>
            <p:ph type="ftr" sz="quarter" idx="10"/>
          </p:nvPr>
        </p:nvSpPr>
        <p:spPr/>
        <p:txBody>
          <a:bodyPr/>
          <a:lstStyle>
            <a:lvl1pPr>
              <a:defRPr/>
            </a:lvl1pPr>
          </a:lstStyle>
          <a:p>
            <a:endParaRPr lang="de-DE" altLang="de-DE" dirty="0"/>
          </a:p>
        </p:txBody>
      </p:sp>
    </p:spTree>
    <p:extLst>
      <p:ext uri="{BB962C8B-B14F-4D97-AF65-F5344CB8AC3E}">
        <p14:creationId xmlns:p14="http://schemas.microsoft.com/office/powerpoint/2010/main" val="2540249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92DFDC8-E282-904F-8766-4E00F781093C}"/>
              </a:ext>
            </a:extLst>
          </p:cNvPr>
          <p:cNvSpPr>
            <a:spLocks noGrp="1"/>
          </p:cNvSpPr>
          <p:nvPr>
            <p:ph type="title" orient="vert"/>
          </p:nvPr>
        </p:nvSpPr>
        <p:spPr>
          <a:xfrm>
            <a:off x="8976784" y="488950"/>
            <a:ext cx="2878667" cy="59642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14F0D3A-AA2A-4349-836A-369481FA13A8}"/>
              </a:ext>
            </a:extLst>
          </p:cNvPr>
          <p:cNvSpPr>
            <a:spLocks noGrp="1"/>
          </p:cNvSpPr>
          <p:nvPr>
            <p:ph type="body" orient="vert" idx="1"/>
          </p:nvPr>
        </p:nvSpPr>
        <p:spPr>
          <a:xfrm>
            <a:off x="334434" y="488950"/>
            <a:ext cx="8439151" cy="59642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340FE39D-49D1-5E46-A463-005009799A03}"/>
              </a:ext>
            </a:extLst>
          </p:cNvPr>
          <p:cNvSpPr>
            <a:spLocks noGrp="1"/>
          </p:cNvSpPr>
          <p:nvPr>
            <p:ph type="ftr" sz="quarter" idx="10"/>
          </p:nvPr>
        </p:nvSpPr>
        <p:spPr/>
        <p:txBody>
          <a:bodyPr/>
          <a:lstStyle>
            <a:lvl1pPr>
              <a:defRPr/>
            </a:lvl1pPr>
          </a:lstStyle>
          <a:p>
            <a:endParaRPr lang="de-DE" altLang="de-DE" dirty="0"/>
          </a:p>
        </p:txBody>
      </p:sp>
    </p:spTree>
    <p:extLst>
      <p:ext uri="{BB962C8B-B14F-4D97-AF65-F5344CB8AC3E}">
        <p14:creationId xmlns:p14="http://schemas.microsoft.com/office/powerpoint/2010/main" val="1557677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FB907-AA3E-534A-8E04-AA7A363AE51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499DA62-2E88-BE44-8162-A467E25DEC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Fußzeilenplatzhalter 3">
            <a:extLst>
              <a:ext uri="{FF2B5EF4-FFF2-40B4-BE49-F238E27FC236}">
                <a16:creationId xmlns:a16="http://schemas.microsoft.com/office/drawing/2014/main" id="{BEF290D1-78DC-514C-B235-3E0672B172C3}"/>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84046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A0D13-BDB6-6F45-B8FF-16A9A1D655C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46A9407-A593-574B-9F40-89FBE90175B5}"/>
              </a:ext>
            </a:extLst>
          </p:cNvPr>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EB3E4255-18FD-0842-94E2-B2CF8E69F041}"/>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333268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AA1FFB-68EA-564E-BC8B-1F158E4CD3D1}"/>
              </a:ext>
            </a:extLst>
          </p:cNvPr>
          <p:cNvSpPr>
            <a:spLocks noGrp="1"/>
          </p:cNvSpPr>
          <p:nvPr>
            <p:ph type="title"/>
          </p:nvPr>
        </p:nvSpPr>
        <p:spPr>
          <a:xfrm>
            <a:off x="831851" y="1709739"/>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624347A-875D-9C4A-A163-CD09B3AC44EA}"/>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Fußzeilenplatzhalter 3">
            <a:extLst>
              <a:ext uri="{FF2B5EF4-FFF2-40B4-BE49-F238E27FC236}">
                <a16:creationId xmlns:a16="http://schemas.microsoft.com/office/drawing/2014/main" id="{E780D356-80B2-0344-9149-E73585A8D1BB}"/>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4248980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7E50FF-FEE5-5741-9460-4B52DAA595A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8011ED6-598E-2B4F-9F4A-41C8DA644895}"/>
              </a:ext>
            </a:extLst>
          </p:cNvPr>
          <p:cNvSpPr>
            <a:spLocks noGrp="1"/>
          </p:cNvSpPr>
          <p:nvPr>
            <p:ph sz="half" idx="1"/>
          </p:nvPr>
        </p:nvSpPr>
        <p:spPr>
          <a:xfrm>
            <a:off x="334433" y="1484314"/>
            <a:ext cx="5657851" cy="49688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6108709-C29A-EE46-8F87-EEB27A872139}"/>
              </a:ext>
            </a:extLst>
          </p:cNvPr>
          <p:cNvSpPr>
            <a:spLocks noGrp="1"/>
          </p:cNvSpPr>
          <p:nvPr>
            <p:ph sz="half" idx="2"/>
          </p:nvPr>
        </p:nvSpPr>
        <p:spPr>
          <a:xfrm>
            <a:off x="6195485" y="1484314"/>
            <a:ext cx="5659967" cy="49688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a:extLst>
              <a:ext uri="{FF2B5EF4-FFF2-40B4-BE49-F238E27FC236}">
                <a16:creationId xmlns:a16="http://schemas.microsoft.com/office/drawing/2014/main" id="{DFB059E7-9C61-3B40-A2EE-14BB1087A851}"/>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284164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317BC-4565-414C-8D94-626954C920BD}"/>
              </a:ext>
            </a:extLst>
          </p:cNvPr>
          <p:cNvSpPr>
            <a:spLocks noGrp="1"/>
          </p:cNvSpPr>
          <p:nvPr>
            <p:ph type="title"/>
          </p:nvPr>
        </p:nvSpPr>
        <p:spPr>
          <a:xfrm>
            <a:off x="840317" y="365126"/>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1E59BE3-552A-3640-AB90-44238C419E00}"/>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a:extLst>
              <a:ext uri="{FF2B5EF4-FFF2-40B4-BE49-F238E27FC236}">
                <a16:creationId xmlns:a16="http://schemas.microsoft.com/office/drawing/2014/main" id="{C4F8D840-F9AD-1C4E-8049-B420E877A1FC}"/>
              </a:ext>
            </a:extLst>
          </p:cNvPr>
          <p:cNvSpPr>
            <a:spLocks noGrp="1"/>
          </p:cNvSpPr>
          <p:nvPr>
            <p:ph sz="half" idx="2"/>
          </p:nvPr>
        </p:nvSpPr>
        <p:spPr>
          <a:xfrm>
            <a:off x="840318" y="2505075"/>
            <a:ext cx="5158316"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8FBBCF2-1366-FD4D-92E4-3306D89AF33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a:extLst>
              <a:ext uri="{FF2B5EF4-FFF2-40B4-BE49-F238E27FC236}">
                <a16:creationId xmlns:a16="http://schemas.microsoft.com/office/drawing/2014/main" id="{3C5FFCD4-B357-4949-B8E0-2605627F91AB}"/>
              </a:ext>
            </a:extLst>
          </p:cNvPr>
          <p:cNvSpPr>
            <a:spLocks noGrp="1"/>
          </p:cNvSpPr>
          <p:nvPr>
            <p:ph sz="quarter" idx="4"/>
          </p:nvPr>
        </p:nvSpPr>
        <p:spPr>
          <a:xfrm>
            <a:off x="6172200" y="2505075"/>
            <a:ext cx="518371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a:extLst>
              <a:ext uri="{FF2B5EF4-FFF2-40B4-BE49-F238E27FC236}">
                <a16:creationId xmlns:a16="http://schemas.microsoft.com/office/drawing/2014/main" id="{83F6F453-3BE3-D14D-9A5B-E47FCEF5C4BF}"/>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1851160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C717BC-B0C6-FA47-AB70-50F49363F882}"/>
              </a:ext>
            </a:extLst>
          </p:cNvPr>
          <p:cNvSpPr>
            <a:spLocks noGrp="1"/>
          </p:cNvSpPr>
          <p:nvPr>
            <p:ph type="title"/>
          </p:nvPr>
        </p:nvSpPr>
        <p:spPr/>
        <p:txBody>
          <a:bodyPr/>
          <a:lstStyle/>
          <a:p>
            <a:r>
              <a:rPr lang="de-DE"/>
              <a:t>Mastertitelformat bearbeiten</a:t>
            </a:r>
          </a:p>
        </p:txBody>
      </p:sp>
      <p:sp>
        <p:nvSpPr>
          <p:cNvPr id="3" name="Fußzeilenplatzhalter 2">
            <a:extLst>
              <a:ext uri="{FF2B5EF4-FFF2-40B4-BE49-F238E27FC236}">
                <a16:creationId xmlns:a16="http://schemas.microsoft.com/office/drawing/2014/main" id="{5EEF3645-2CAE-7448-BCE7-89DC14E1F791}"/>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34105811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C6F1F579-C2C1-5C44-B264-4FAD94E81279}"/>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42381181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8F7DA5-5C45-BA45-A632-EB1C96342FC7}"/>
              </a:ext>
            </a:extLst>
          </p:cNvPr>
          <p:cNvSpPr>
            <a:spLocks noGrp="1"/>
          </p:cNvSpPr>
          <p:nvPr>
            <p:ph type="title"/>
          </p:nvPr>
        </p:nvSpPr>
        <p:spPr>
          <a:xfrm>
            <a:off x="840318" y="457200"/>
            <a:ext cx="393276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8F4DD0D-D2C5-C940-991F-1CF52217AE95}"/>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FF5C143-6794-6D4C-B4D9-B678A158A1D0}"/>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Fußzeilenplatzhalter 4">
            <a:extLst>
              <a:ext uri="{FF2B5EF4-FFF2-40B4-BE49-F238E27FC236}">
                <a16:creationId xmlns:a16="http://schemas.microsoft.com/office/drawing/2014/main" id="{4C552EF0-2687-DA4A-A29C-47E75D2D69EA}"/>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36732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4B0FD8-DDFA-D242-B4CD-EB763960F7C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870CE93-924B-9049-872F-3E1AFC24AA51}"/>
              </a:ext>
            </a:extLst>
          </p:cNvPr>
          <p:cNvSpPr>
            <a:spLocks noGrp="1"/>
          </p:cNvSpPr>
          <p:nvPr>
            <p:ph idx="1"/>
          </p:nvPr>
        </p:nvSpPr>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a:extLst>
              <a:ext uri="{FF2B5EF4-FFF2-40B4-BE49-F238E27FC236}">
                <a16:creationId xmlns:a16="http://schemas.microsoft.com/office/drawing/2014/main" id="{BB4A23DD-3E72-AB48-807B-01A7881EFC3D}"/>
              </a:ext>
            </a:extLst>
          </p:cNvPr>
          <p:cNvSpPr>
            <a:spLocks noGrp="1"/>
          </p:cNvSpPr>
          <p:nvPr>
            <p:ph type="ftr" sz="quarter" idx="10"/>
          </p:nvPr>
        </p:nvSpPr>
        <p:spPr/>
        <p:txBody>
          <a:bodyPr/>
          <a:lstStyle>
            <a:lvl1pPr>
              <a:defRPr/>
            </a:lvl1pPr>
          </a:lstStyle>
          <a:p>
            <a:endParaRPr lang="de-DE" altLang="de-DE" dirty="0"/>
          </a:p>
          <a:p>
            <a:endParaRPr lang="de-DE" altLang="de-DE" dirty="0"/>
          </a:p>
          <a:p>
            <a:endParaRPr lang="de-DE" altLang="de-DE" dirty="0"/>
          </a:p>
        </p:txBody>
      </p:sp>
    </p:spTree>
    <p:extLst>
      <p:ext uri="{BB962C8B-B14F-4D97-AF65-F5344CB8AC3E}">
        <p14:creationId xmlns:p14="http://schemas.microsoft.com/office/powerpoint/2010/main" val="30180582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319790-67C1-EE46-91F0-E0127FF03F53}"/>
              </a:ext>
            </a:extLst>
          </p:cNvPr>
          <p:cNvSpPr>
            <a:spLocks noGrp="1"/>
          </p:cNvSpPr>
          <p:nvPr>
            <p:ph type="title"/>
          </p:nvPr>
        </p:nvSpPr>
        <p:spPr>
          <a:xfrm>
            <a:off x="840318" y="457200"/>
            <a:ext cx="393276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C70EDA4-61D1-5642-90F3-2B5E42140F50}"/>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74D9A739-7AA7-E945-A4BC-46F614F8FDFD}"/>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Fußzeilenplatzhalter 4">
            <a:extLst>
              <a:ext uri="{FF2B5EF4-FFF2-40B4-BE49-F238E27FC236}">
                <a16:creationId xmlns:a16="http://schemas.microsoft.com/office/drawing/2014/main" id="{66FA8E52-2E6D-2E4D-A74D-960FA422C810}"/>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36319480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F89D9C-1BA5-4F41-A321-794692C2ABF1}"/>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D593E05-8B61-E643-9A5A-C452118C3B4F}"/>
              </a:ext>
            </a:extLst>
          </p:cNvPr>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7F0865D9-38FC-AB4B-AA34-0E67F369EF35}"/>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120010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79228C8-7320-6A40-9702-02EB6DBEA792}"/>
              </a:ext>
            </a:extLst>
          </p:cNvPr>
          <p:cNvSpPr>
            <a:spLocks noGrp="1"/>
          </p:cNvSpPr>
          <p:nvPr>
            <p:ph type="title" orient="vert"/>
          </p:nvPr>
        </p:nvSpPr>
        <p:spPr>
          <a:xfrm>
            <a:off x="8976784" y="488950"/>
            <a:ext cx="2878667" cy="59642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590E79D-16A8-794D-842A-7E5BFA5331A2}"/>
              </a:ext>
            </a:extLst>
          </p:cNvPr>
          <p:cNvSpPr>
            <a:spLocks noGrp="1"/>
          </p:cNvSpPr>
          <p:nvPr>
            <p:ph type="body" orient="vert" idx="1"/>
          </p:nvPr>
        </p:nvSpPr>
        <p:spPr>
          <a:xfrm>
            <a:off x="334434" y="488950"/>
            <a:ext cx="8439151" cy="59642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88BF10A8-F3D9-7342-8F08-606E9479EB1F}"/>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6341693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CA5740-6AB4-0640-AF0C-69ED6F37EE9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71F4F2F-B986-7449-965F-5D8046DE62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Fußzeilenplatzhalter 3">
            <a:extLst>
              <a:ext uri="{FF2B5EF4-FFF2-40B4-BE49-F238E27FC236}">
                <a16:creationId xmlns:a16="http://schemas.microsoft.com/office/drawing/2014/main" id="{926634AD-280B-B542-91F8-73AC2A92C206}"/>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2647348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7D1E42-9020-F546-88E3-DF5CD71D09F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3FD97E9-A17A-F64C-8335-FECBAC898FA7}"/>
              </a:ext>
            </a:extLst>
          </p:cNvPr>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7BD2CFC2-7D8F-6B47-996F-483B1C8FC9EC}"/>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2531257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6F4AC5-E813-C846-93FC-4B45238AACD9}"/>
              </a:ext>
            </a:extLst>
          </p:cNvPr>
          <p:cNvSpPr>
            <a:spLocks noGrp="1"/>
          </p:cNvSpPr>
          <p:nvPr>
            <p:ph type="title"/>
          </p:nvPr>
        </p:nvSpPr>
        <p:spPr>
          <a:xfrm>
            <a:off x="831851" y="1709739"/>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C6781B-B5ED-E047-9026-F0E1FF080782}"/>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Fußzeilenplatzhalter 3">
            <a:extLst>
              <a:ext uri="{FF2B5EF4-FFF2-40B4-BE49-F238E27FC236}">
                <a16:creationId xmlns:a16="http://schemas.microsoft.com/office/drawing/2014/main" id="{EABFB12E-58B5-8D4F-920E-0F47545C905F}"/>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6973982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23B366-6FA3-6E46-B182-A71A7700F19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BA1A3C5-4016-7E43-9BE8-1A6F5462DB4B}"/>
              </a:ext>
            </a:extLst>
          </p:cNvPr>
          <p:cNvSpPr>
            <a:spLocks noGrp="1"/>
          </p:cNvSpPr>
          <p:nvPr>
            <p:ph sz="half" idx="1"/>
          </p:nvPr>
        </p:nvSpPr>
        <p:spPr>
          <a:xfrm>
            <a:off x="334433" y="1484314"/>
            <a:ext cx="5657851" cy="49688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9B3C992-3402-0F49-85A8-0125C2115DDF}"/>
              </a:ext>
            </a:extLst>
          </p:cNvPr>
          <p:cNvSpPr>
            <a:spLocks noGrp="1"/>
          </p:cNvSpPr>
          <p:nvPr>
            <p:ph sz="half" idx="2"/>
          </p:nvPr>
        </p:nvSpPr>
        <p:spPr>
          <a:xfrm>
            <a:off x="6195485" y="1484314"/>
            <a:ext cx="5659967" cy="49688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a:extLst>
              <a:ext uri="{FF2B5EF4-FFF2-40B4-BE49-F238E27FC236}">
                <a16:creationId xmlns:a16="http://schemas.microsoft.com/office/drawing/2014/main" id="{269A85A8-1E02-6C4C-94CE-D1D04185A31B}"/>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35533197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F5EEA6-5F60-1844-95AC-EE64821EAE95}"/>
              </a:ext>
            </a:extLst>
          </p:cNvPr>
          <p:cNvSpPr>
            <a:spLocks noGrp="1"/>
          </p:cNvSpPr>
          <p:nvPr>
            <p:ph type="title"/>
          </p:nvPr>
        </p:nvSpPr>
        <p:spPr>
          <a:xfrm>
            <a:off x="840317" y="365126"/>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0091C51-D324-0A4B-AE50-098948EA3D00}"/>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a:extLst>
              <a:ext uri="{FF2B5EF4-FFF2-40B4-BE49-F238E27FC236}">
                <a16:creationId xmlns:a16="http://schemas.microsoft.com/office/drawing/2014/main" id="{7A7C4E6F-F41C-1648-9B74-1D6D31BF7179}"/>
              </a:ext>
            </a:extLst>
          </p:cNvPr>
          <p:cNvSpPr>
            <a:spLocks noGrp="1"/>
          </p:cNvSpPr>
          <p:nvPr>
            <p:ph sz="half" idx="2"/>
          </p:nvPr>
        </p:nvSpPr>
        <p:spPr>
          <a:xfrm>
            <a:off x="840318" y="2505075"/>
            <a:ext cx="5158316"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0BA7B82-B258-E541-8B8C-AFFC4E8EB35E}"/>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a:extLst>
              <a:ext uri="{FF2B5EF4-FFF2-40B4-BE49-F238E27FC236}">
                <a16:creationId xmlns:a16="http://schemas.microsoft.com/office/drawing/2014/main" id="{E885B1D1-2869-E74D-89AC-885DC0608C39}"/>
              </a:ext>
            </a:extLst>
          </p:cNvPr>
          <p:cNvSpPr>
            <a:spLocks noGrp="1"/>
          </p:cNvSpPr>
          <p:nvPr>
            <p:ph sz="quarter" idx="4"/>
          </p:nvPr>
        </p:nvSpPr>
        <p:spPr>
          <a:xfrm>
            <a:off x="6172200" y="2505075"/>
            <a:ext cx="518371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a:extLst>
              <a:ext uri="{FF2B5EF4-FFF2-40B4-BE49-F238E27FC236}">
                <a16:creationId xmlns:a16="http://schemas.microsoft.com/office/drawing/2014/main" id="{76A4F9C6-4FFD-0E42-A290-4B6C2FAAF7D3}"/>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2025183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9631B4-5CFF-EC48-9738-A6A11BD64ACF}"/>
              </a:ext>
            </a:extLst>
          </p:cNvPr>
          <p:cNvSpPr>
            <a:spLocks noGrp="1"/>
          </p:cNvSpPr>
          <p:nvPr>
            <p:ph type="title"/>
          </p:nvPr>
        </p:nvSpPr>
        <p:spPr/>
        <p:txBody>
          <a:bodyPr/>
          <a:lstStyle/>
          <a:p>
            <a:r>
              <a:rPr lang="de-DE"/>
              <a:t>Mastertitelformat bearbeiten</a:t>
            </a:r>
          </a:p>
        </p:txBody>
      </p:sp>
      <p:sp>
        <p:nvSpPr>
          <p:cNvPr id="3" name="Fußzeilenplatzhalter 2">
            <a:extLst>
              <a:ext uri="{FF2B5EF4-FFF2-40B4-BE49-F238E27FC236}">
                <a16:creationId xmlns:a16="http://schemas.microsoft.com/office/drawing/2014/main" id="{6D166B36-6194-3740-A29C-61C017D7E1BD}"/>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34986313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DFA63611-CE79-9E49-BDA7-5B844E9AF69F}"/>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82031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378559-4CA8-0540-BC8A-40619A0E8044}"/>
              </a:ext>
            </a:extLst>
          </p:cNvPr>
          <p:cNvSpPr>
            <a:spLocks noGrp="1"/>
          </p:cNvSpPr>
          <p:nvPr>
            <p:ph type="title"/>
          </p:nvPr>
        </p:nvSpPr>
        <p:spPr>
          <a:xfrm>
            <a:off x="831851" y="1709739"/>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AF53842-6AF3-1A42-A1BD-B19C2D1C71A3}"/>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Fußzeilenplatzhalter 3">
            <a:extLst>
              <a:ext uri="{FF2B5EF4-FFF2-40B4-BE49-F238E27FC236}">
                <a16:creationId xmlns:a16="http://schemas.microsoft.com/office/drawing/2014/main" id="{0690FF40-98A3-5646-8B99-3F104327C2D9}"/>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4678489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5BBB35-8DBC-1644-9642-51CE4DC61D95}"/>
              </a:ext>
            </a:extLst>
          </p:cNvPr>
          <p:cNvSpPr>
            <a:spLocks noGrp="1"/>
          </p:cNvSpPr>
          <p:nvPr>
            <p:ph type="title"/>
          </p:nvPr>
        </p:nvSpPr>
        <p:spPr>
          <a:xfrm>
            <a:off x="840318" y="457200"/>
            <a:ext cx="393276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9E339D5-DDB0-8849-9E7B-B7BBBEAC87FA}"/>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C3E9B1F-69A1-B34A-BBBE-BB405AC8AFA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Fußzeilenplatzhalter 4">
            <a:extLst>
              <a:ext uri="{FF2B5EF4-FFF2-40B4-BE49-F238E27FC236}">
                <a16:creationId xmlns:a16="http://schemas.microsoft.com/office/drawing/2014/main" id="{73928D97-F197-6146-8230-76E2462960B2}"/>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192350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6FF1F-DA28-6245-98F6-A2D83AD73D8D}"/>
              </a:ext>
            </a:extLst>
          </p:cNvPr>
          <p:cNvSpPr>
            <a:spLocks noGrp="1"/>
          </p:cNvSpPr>
          <p:nvPr>
            <p:ph type="title"/>
          </p:nvPr>
        </p:nvSpPr>
        <p:spPr>
          <a:xfrm>
            <a:off x="840318" y="457200"/>
            <a:ext cx="393276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594CDDDA-E4F7-C44B-AAC7-E451F4ED88CF}"/>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0428393-7D45-334A-BBB0-7EB7677E885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Fußzeilenplatzhalter 4">
            <a:extLst>
              <a:ext uri="{FF2B5EF4-FFF2-40B4-BE49-F238E27FC236}">
                <a16:creationId xmlns:a16="http://schemas.microsoft.com/office/drawing/2014/main" id="{74C62AC4-1D29-5144-AD56-06A50A5AF4F9}"/>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8298545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7579DF-C210-8444-97FE-D69D73395F38}"/>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654437B-FC27-5441-AE4B-E3C20556F418}"/>
              </a:ext>
            </a:extLst>
          </p:cNvPr>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2C75FF96-4757-E44F-A8E2-204CCFF76FC8}"/>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0987926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CC08224-FA88-3142-BD17-906D7F47B49F}"/>
              </a:ext>
            </a:extLst>
          </p:cNvPr>
          <p:cNvSpPr>
            <a:spLocks noGrp="1"/>
          </p:cNvSpPr>
          <p:nvPr>
            <p:ph type="title" orient="vert"/>
          </p:nvPr>
        </p:nvSpPr>
        <p:spPr>
          <a:xfrm>
            <a:off x="8976784" y="488950"/>
            <a:ext cx="2878667" cy="59642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889F1D49-A8C0-4342-A747-FF52EC6166AD}"/>
              </a:ext>
            </a:extLst>
          </p:cNvPr>
          <p:cNvSpPr>
            <a:spLocks noGrp="1"/>
          </p:cNvSpPr>
          <p:nvPr>
            <p:ph type="body" orient="vert" idx="1"/>
          </p:nvPr>
        </p:nvSpPr>
        <p:spPr>
          <a:xfrm>
            <a:off x="334434" y="488950"/>
            <a:ext cx="8439151" cy="59642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0335025D-0EEE-BA4C-8E88-8E2F1600C16D}"/>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31833747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CB7CD1-B173-1445-93C9-0D5D6942AC07}"/>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A7AE976-38D6-1E4B-9550-DDC6C8A642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Fußzeilenplatzhalter 3">
            <a:extLst>
              <a:ext uri="{FF2B5EF4-FFF2-40B4-BE49-F238E27FC236}">
                <a16:creationId xmlns:a16="http://schemas.microsoft.com/office/drawing/2014/main" id="{E9088C41-E601-C84F-9384-69B2C12AFB7D}"/>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8230202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20E0FA-12E7-3845-9F4C-BAC7C774836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55861D4-B129-064F-9B7C-90F7DD59F980}"/>
              </a:ext>
            </a:extLst>
          </p:cNvPr>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2C27D0AA-056C-404A-A072-1F2288B6D843}"/>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5451650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0ECFDD-D17B-3C41-A4BC-F670D6543960}"/>
              </a:ext>
            </a:extLst>
          </p:cNvPr>
          <p:cNvSpPr>
            <a:spLocks noGrp="1"/>
          </p:cNvSpPr>
          <p:nvPr>
            <p:ph type="title"/>
          </p:nvPr>
        </p:nvSpPr>
        <p:spPr>
          <a:xfrm>
            <a:off x="831851" y="1709739"/>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E7F0A6-45BD-724B-8485-1EE1A341C535}"/>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Fußzeilenplatzhalter 3">
            <a:extLst>
              <a:ext uri="{FF2B5EF4-FFF2-40B4-BE49-F238E27FC236}">
                <a16:creationId xmlns:a16="http://schemas.microsoft.com/office/drawing/2014/main" id="{02BDC749-1FDD-7941-858B-9C499AB2F181}"/>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8778645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31CCEC-2B6A-7740-9ABB-A2A83A461CA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47E74DC-94CF-284F-8D4A-26C3C745FC67}"/>
              </a:ext>
            </a:extLst>
          </p:cNvPr>
          <p:cNvSpPr>
            <a:spLocks noGrp="1"/>
          </p:cNvSpPr>
          <p:nvPr>
            <p:ph sz="half" idx="1"/>
          </p:nvPr>
        </p:nvSpPr>
        <p:spPr>
          <a:xfrm>
            <a:off x="334433" y="1484314"/>
            <a:ext cx="5657851" cy="49688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D537917-0FAD-DB4E-AB1C-0BB8AEDE9A74}"/>
              </a:ext>
            </a:extLst>
          </p:cNvPr>
          <p:cNvSpPr>
            <a:spLocks noGrp="1"/>
          </p:cNvSpPr>
          <p:nvPr>
            <p:ph sz="half" idx="2"/>
          </p:nvPr>
        </p:nvSpPr>
        <p:spPr>
          <a:xfrm>
            <a:off x="6195485" y="1484314"/>
            <a:ext cx="5659967" cy="49688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a:extLst>
              <a:ext uri="{FF2B5EF4-FFF2-40B4-BE49-F238E27FC236}">
                <a16:creationId xmlns:a16="http://schemas.microsoft.com/office/drawing/2014/main" id="{541ECCDF-F7D1-984C-B26D-6FC5AE6CECFC}"/>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30144169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AB66AD-8199-704B-8DF8-28F23A01D680}"/>
              </a:ext>
            </a:extLst>
          </p:cNvPr>
          <p:cNvSpPr>
            <a:spLocks noGrp="1"/>
          </p:cNvSpPr>
          <p:nvPr>
            <p:ph type="title"/>
          </p:nvPr>
        </p:nvSpPr>
        <p:spPr>
          <a:xfrm>
            <a:off x="840317" y="365126"/>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D332921-BDCA-E846-AA1B-3D70A628CD93}"/>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a:extLst>
              <a:ext uri="{FF2B5EF4-FFF2-40B4-BE49-F238E27FC236}">
                <a16:creationId xmlns:a16="http://schemas.microsoft.com/office/drawing/2014/main" id="{41254A5B-3874-A341-A081-B007041D17C8}"/>
              </a:ext>
            </a:extLst>
          </p:cNvPr>
          <p:cNvSpPr>
            <a:spLocks noGrp="1"/>
          </p:cNvSpPr>
          <p:nvPr>
            <p:ph sz="half" idx="2"/>
          </p:nvPr>
        </p:nvSpPr>
        <p:spPr>
          <a:xfrm>
            <a:off x="840318" y="2505075"/>
            <a:ext cx="5158316"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21DF8412-0420-6148-B155-531145FB8D9A}"/>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a:extLst>
              <a:ext uri="{FF2B5EF4-FFF2-40B4-BE49-F238E27FC236}">
                <a16:creationId xmlns:a16="http://schemas.microsoft.com/office/drawing/2014/main" id="{93A9E36B-4F8E-B94E-BDB0-CFE0653E5D29}"/>
              </a:ext>
            </a:extLst>
          </p:cNvPr>
          <p:cNvSpPr>
            <a:spLocks noGrp="1"/>
          </p:cNvSpPr>
          <p:nvPr>
            <p:ph sz="quarter" idx="4"/>
          </p:nvPr>
        </p:nvSpPr>
        <p:spPr>
          <a:xfrm>
            <a:off x="6172200" y="2505075"/>
            <a:ext cx="518371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a:extLst>
              <a:ext uri="{FF2B5EF4-FFF2-40B4-BE49-F238E27FC236}">
                <a16:creationId xmlns:a16="http://schemas.microsoft.com/office/drawing/2014/main" id="{B1EB3C6E-6962-F449-B945-6499A08B5971}"/>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1625730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08F784-95C3-7A41-BDE6-8C8EDDD57750}"/>
              </a:ext>
            </a:extLst>
          </p:cNvPr>
          <p:cNvSpPr>
            <a:spLocks noGrp="1"/>
          </p:cNvSpPr>
          <p:nvPr>
            <p:ph type="title"/>
          </p:nvPr>
        </p:nvSpPr>
        <p:spPr/>
        <p:txBody>
          <a:bodyPr/>
          <a:lstStyle/>
          <a:p>
            <a:r>
              <a:rPr lang="de-DE"/>
              <a:t>Mastertitelformat bearbeiten</a:t>
            </a:r>
          </a:p>
        </p:txBody>
      </p:sp>
      <p:sp>
        <p:nvSpPr>
          <p:cNvPr id="3" name="Fußzeilenplatzhalter 2">
            <a:extLst>
              <a:ext uri="{FF2B5EF4-FFF2-40B4-BE49-F238E27FC236}">
                <a16:creationId xmlns:a16="http://schemas.microsoft.com/office/drawing/2014/main" id="{148F9828-D0F9-3D43-927F-6B2C86F24C7C}"/>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102310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C882C4-F312-7641-AA92-AFA4937755B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428DD29-96FA-9244-B4ED-BFC91AF29EE6}"/>
              </a:ext>
            </a:extLst>
          </p:cNvPr>
          <p:cNvSpPr>
            <a:spLocks noGrp="1"/>
          </p:cNvSpPr>
          <p:nvPr>
            <p:ph sz="half" idx="1"/>
          </p:nvPr>
        </p:nvSpPr>
        <p:spPr>
          <a:xfrm>
            <a:off x="334433" y="1484314"/>
            <a:ext cx="5657851" cy="49688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AFCA56D-1A97-8048-9CBB-EF8458491F2D}"/>
              </a:ext>
            </a:extLst>
          </p:cNvPr>
          <p:cNvSpPr>
            <a:spLocks noGrp="1"/>
          </p:cNvSpPr>
          <p:nvPr>
            <p:ph sz="half" idx="2"/>
          </p:nvPr>
        </p:nvSpPr>
        <p:spPr>
          <a:xfrm>
            <a:off x="6195485" y="1484314"/>
            <a:ext cx="5659967" cy="49688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a:extLst>
              <a:ext uri="{FF2B5EF4-FFF2-40B4-BE49-F238E27FC236}">
                <a16:creationId xmlns:a16="http://schemas.microsoft.com/office/drawing/2014/main" id="{2BA2449C-2B8C-4840-90E4-B7052879F83B}"/>
              </a:ext>
            </a:extLst>
          </p:cNvPr>
          <p:cNvSpPr>
            <a:spLocks noGrp="1"/>
          </p:cNvSpPr>
          <p:nvPr>
            <p:ph type="ftr" sz="quarter" idx="10"/>
          </p:nvPr>
        </p:nvSpPr>
        <p:spPr/>
        <p:txBody>
          <a:bodyPr/>
          <a:lstStyle>
            <a:lvl1pPr>
              <a:defRPr/>
            </a:lvl1pPr>
          </a:lstStyle>
          <a:p>
            <a:endParaRPr lang="de-DE" altLang="de-DE" dirty="0"/>
          </a:p>
        </p:txBody>
      </p:sp>
    </p:spTree>
    <p:extLst>
      <p:ext uri="{BB962C8B-B14F-4D97-AF65-F5344CB8AC3E}">
        <p14:creationId xmlns:p14="http://schemas.microsoft.com/office/powerpoint/2010/main" val="380158716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F99A4531-FA10-8B47-9796-E400E68F4514}"/>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38435957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C7EB37-4489-744C-A299-C9456BF07FDD}"/>
              </a:ext>
            </a:extLst>
          </p:cNvPr>
          <p:cNvSpPr>
            <a:spLocks noGrp="1"/>
          </p:cNvSpPr>
          <p:nvPr>
            <p:ph type="title"/>
          </p:nvPr>
        </p:nvSpPr>
        <p:spPr>
          <a:xfrm>
            <a:off x="840318" y="457200"/>
            <a:ext cx="393276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87EE392-37ED-3648-AB3F-187D188BBB92}"/>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F91602C-8C09-F047-931F-FEE3EC6D309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Fußzeilenplatzhalter 4">
            <a:extLst>
              <a:ext uri="{FF2B5EF4-FFF2-40B4-BE49-F238E27FC236}">
                <a16:creationId xmlns:a16="http://schemas.microsoft.com/office/drawing/2014/main" id="{6C7B57F4-FCA4-1A4E-B113-B7B3FF42D536}"/>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404325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3501C7-5FEB-4048-987B-C0A58EDF4F40}"/>
              </a:ext>
            </a:extLst>
          </p:cNvPr>
          <p:cNvSpPr>
            <a:spLocks noGrp="1"/>
          </p:cNvSpPr>
          <p:nvPr>
            <p:ph type="title"/>
          </p:nvPr>
        </p:nvSpPr>
        <p:spPr>
          <a:xfrm>
            <a:off x="840318" y="457200"/>
            <a:ext cx="393276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A3E2D0E-C9FF-7D46-8F16-7ED803CA1913}"/>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FD1DF63-722D-C447-9639-198085826BFF}"/>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Fußzeilenplatzhalter 4">
            <a:extLst>
              <a:ext uri="{FF2B5EF4-FFF2-40B4-BE49-F238E27FC236}">
                <a16:creationId xmlns:a16="http://schemas.microsoft.com/office/drawing/2014/main" id="{9D8D878E-674E-684F-B8F6-883F36E12A82}"/>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7668505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DA486B-53C5-EB4A-99C3-547D81636C8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F45C8001-A040-F34B-BB21-3226D375B505}"/>
              </a:ext>
            </a:extLst>
          </p:cNvPr>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896C5773-CAD8-B442-9F7D-5AA1E1DFE33C}"/>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2340500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5CFFC75-54BD-DD4C-84AE-CDCC175902ED}"/>
              </a:ext>
            </a:extLst>
          </p:cNvPr>
          <p:cNvSpPr>
            <a:spLocks noGrp="1"/>
          </p:cNvSpPr>
          <p:nvPr>
            <p:ph type="title" orient="vert"/>
          </p:nvPr>
        </p:nvSpPr>
        <p:spPr>
          <a:xfrm>
            <a:off x="8976784" y="488950"/>
            <a:ext cx="2878667" cy="59642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82C62CD9-8F44-6C4A-8CBD-6363EAFCDE14}"/>
              </a:ext>
            </a:extLst>
          </p:cNvPr>
          <p:cNvSpPr>
            <a:spLocks noGrp="1"/>
          </p:cNvSpPr>
          <p:nvPr>
            <p:ph type="body" orient="vert" idx="1"/>
          </p:nvPr>
        </p:nvSpPr>
        <p:spPr>
          <a:xfrm>
            <a:off x="334434" y="488950"/>
            <a:ext cx="8439151" cy="59642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73B16060-B6D2-D04A-A969-534ED2EE7A2D}"/>
              </a:ext>
            </a:extLst>
          </p:cNvPr>
          <p:cNvSpPr>
            <a:spLocks noGrp="1"/>
          </p:cNvSpPr>
          <p:nvPr>
            <p:ph type="ftr" sz="quarter" idx="10"/>
          </p:nvPr>
        </p:nvSpPr>
        <p:spPr/>
        <p:txBody>
          <a:bodyPr/>
          <a:lstStyle>
            <a:lvl1pPr>
              <a:defRPr/>
            </a:lvl1pPr>
          </a:lstStyle>
          <a:p>
            <a:endParaRPr lang="de-DE" altLang="de-DE"/>
          </a:p>
          <a:p>
            <a:endParaRPr lang="de-DE" altLang="de-DE"/>
          </a:p>
        </p:txBody>
      </p:sp>
    </p:spTree>
    <p:extLst>
      <p:ext uri="{BB962C8B-B14F-4D97-AF65-F5344CB8AC3E}">
        <p14:creationId xmlns:p14="http://schemas.microsoft.com/office/powerpoint/2010/main" val="20300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F5BA4F-8589-1C46-9378-58F74C06E9BD}"/>
              </a:ext>
            </a:extLst>
          </p:cNvPr>
          <p:cNvSpPr>
            <a:spLocks noGrp="1"/>
          </p:cNvSpPr>
          <p:nvPr>
            <p:ph type="title"/>
          </p:nvPr>
        </p:nvSpPr>
        <p:spPr>
          <a:xfrm>
            <a:off x="840317" y="365126"/>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5408D65F-C39B-4E44-BBE6-694961428334}"/>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a:extLst>
              <a:ext uri="{FF2B5EF4-FFF2-40B4-BE49-F238E27FC236}">
                <a16:creationId xmlns:a16="http://schemas.microsoft.com/office/drawing/2014/main" id="{5EF9EA5C-DAAF-1342-A09E-B25850D2137F}"/>
              </a:ext>
            </a:extLst>
          </p:cNvPr>
          <p:cNvSpPr>
            <a:spLocks noGrp="1"/>
          </p:cNvSpPr>
          <p:nvPr>
            <p:ph sz="half" idx="2"/>
          </p:nvPr>
        </p:nvSpPr>
        <p:spPr>
          <a:xfrm>
            <a:off x="840318" y="2505075"/>
            <a:ext cx="5158316"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0EACC9DC-2906-9647-8902-78F2B308B7D1}"/>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a:extLst>
              <a:ext uri="{FF2B5EF4-FFF2-40B4-BE49-F238E27FC236}">
                <a16:creationId xmlns:a16="http://schemas.microsoft.com/office/drawing/2014/main" id="{27DA5268-45F1-6C4D-97E3-C0C267F0B9A5}"/>
              </a:ext>
            </a:extLst>
          </p:cNvPr>
          <p:cNvSpPr>
            <a:spLocks noGrp="1"/>
          </p:cNvSpPr>
          <p:nvPr>
            <p:ph sz="quarter" idx="4"/>
          </p:nvPr>
        </p:nvSpPr>
        <p:spPr>
          <a:xfrm>
            <a:off x="6172200" y="2505075"/>
            <a:ext cx="518371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a:extLst>
              <a:ext uri="{FF2B5EF4-FFF2-40B4-BE49-F238E27FC236}">
                <a16:creationId xmlns:a16="http://schemas.microsoft.com/office/drawing/2014/main" id="{570A3064-73B4-9A49-92D1-AA01E5439C5B}"/>
              </a:ext>
            </a:extLst>
          </p:cNvPr>
          <p:cNvSpPr>
            <a:spLocks noGrp="1"/>
          </p:cNvSpPr>
          <p:nvPr>
            <p:ph type="ftr" sz="quarter" idx="10"/>
          </p:nvPr>
        </p:nvSpPr>
        <p:spPr/>
        <p:txBody>
          <a:bodyPr/>
          <a:lstStyle>
            <a:lvl1pPr>
              <a:defRPr/>
            </a:lvl1pPr>
          </a:lstStyle>
          <a:p>
            <a:endParaRPr lang="de-DE" altLang="de-DE" dirty="0"/>
          </a:p>
        </p:txBody>
      </p:sp>
    </p:spTree>
    <p:extLst>
      <p:ext uri="{BB962C8B-B14F-4D97-AF65-F5344CB8AC3E}">
        <p14:creationId xmlns:p14="http://schemas.microsoft.com/office/powerpoint/2010/main" val="3358974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543B01-08A6-3641-BDE7-90E8021E9C5F}"/>
              </a:ext>
            </a:extLst>
          </p:cNvPr>
          <p:cNvSpPr>
            <a:spLocks noGrp="1"/>
          </p:cNvSpPr>
          <p:nvPr>
            <p:ph type="title"/>
          </p:nvPr>
        </p:nvSpPr>
        <p:spPr/>
        <p:txBody>
          <a:bodyPr/>
          <a:lstStyle/>
          <a:p>
            <a:r>
              <a:rPr lang="de-DE"/>
              <a:t>Mastertitelformat bearbeiten</a:t>
            </a:r>
          </a:p>
        </p:txBody>
      </p:sp>
      <p:sp>
        <p:nvSpPr>
          <p:cNvPr id="3" name="Fußzeilenplatzhalter 2">
            <a:extLst>
              <a:ext uri="{FF2B5EF4-FFF2-40B4-BE49-F238E27FC236}">
                <a16:creationId xmlns:a16="http://schemas.microsoft.com/office/drawing/2014/main" id="{E71D9C57-EC42-A742-B9FC-303DA51DEE17}"/>
              </a:ext>
            </a:extLst>
          </p:cNvPr>
          <p:cNvSpPr>
            <a:spLocks noGrp="1"/>
          </p:cNvSpPr>
          <p:nvPr>
            <p:ph type="ftr" sz="quarter" idx="10"/>
          </p:nvPr>
        </p:nvSpPr>
        <p:spPr/>
        <p:txBody>
          <a:bodyPr/>
          <a:lstStyle>
            <a:lvl1pPr>
              <a:defRPr/>
            </a:lvl1pPr>
          </a:lstStyle>
          <a:p>
            <a:endParaRPr lang="de-DE" altLang="de-DE" dirty="0"/>
          </a:p>
        </p:txBody>
      </p:sp>
    </p:spTree>
    <p:extLst>
      <p:ext uri="{BB962C8B-B14F-4D97-AF65-F5344CB8AC3E}">
        <p14:creationId xmlns:p14="http://schemas.microsoft.com/office/powerpoint/2010/main" val="3464299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6F8FD729-219C-6E41-A17E-395A1F71FBE0}"/>
              </a:ext>
            </a:extLst>
          </p:cNvPr>
          <p:cNvSpPr>
            <a:spLocks noGrp="1"/>
          </p:cNvSpPr>
          <p:nvPr>
            <p:ph type="ftr" sz="quarter" idx="10"/>
          </p:nvPr>
        </p:nvSpPr>
        <p:spPr/>
        <p:txBody>
          <a:bodyPr/>
          <a:lstStyle>
            <a:lvl1pPr>
              <a:defRPr/>
            </a:lvl1pPr>
          </a:lstStyle>
          <a:p>
            <a:endParaRPr lang="de-DE" altLang="de-DE" dirty="0"/>
          </a:p>
        </p:txBody>
      </p:sp>
    </p:spTree>
    <p:extLst>
      <p:ext uri="{BB962C8B-B14F-4D97-AF65-F5344CB8AC3E}">
        <p14:creationId xmlns:p14="http://schemas.microsoft.com/office/powerpoint/2010/main" val="412191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85D92-2A48-2544-B2CD-A50955CFBBE6}"/>
              </a:ext>
            </a:extLst>
          </p:cNvPr>
          <p:cNvSpPr>
            <a:spLocks noGrp="1"/>
          </p:cNvSpPr>
          <p:nvPr>
            <p:ph type="title"/>
          </p:nvPr>
        </p:nvSpPr>
        <p:spPr>
          <a:xfrm>
            <a:off x="840318" y="457200"/>
            <a:ext cx="393276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A354DB5-A0F6-404B-8D51-9D5893CB680D}"/>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8E19DB4-F060-F643-9F27-A78F0E267E51}"/>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Fußzeilenplatzhalter 4">
            <a:extLst>
              <a:ext uri="{FF2B5EF4-FFF2-40B4-BE49-F238E27FC236}">
                <a16:creationId xmlns:a16="http://schemas.microsoft.com/office/drawing/2014/main" id="{39288582-4F53-8E46-9E25-24753C547667}"/>
              </a:ext>
            </a:extLst>
          </p:cNvPr>
          <p:cNvSpPr>
            <a:spLocks noGrp="1"/>
          </p:cNvSpPr>
          <p:nvPr>
            <p:ph type="ftr" sz="quarter" idx="10"/>
          </p:nvPr>
        </p:nvSpPr>
        <p:spPr/>
        <p:txBody>
          <a:bodyPr/>
          <a:lstStyle>
            <a:lvl1pPr>
              <a:defRPr/>
            </a:lvl1pPr>
          </a:lstStyle>
          <a:p>
            <a:endParaRPr lang="de-DE" altLang="de-DE" dirty="0"/>
          </a:p>
        </p:txBody>
      </p:sp>
    </p:spTree>
    <p:extLst>
      <p:ext uri="{BB962C8B-B14F-4D97-AF65-F5344CB8AC3E}">
        <p14:creationId xmlns:p14="http://schemas.microsoft.com/office/powerpoint/2010/main" val="3499876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EB6588-0ACF-4E4A-BA0E-EF78BCBA3931}"/>
              </a:ext>
            </a:extLst>
          </p:cNvPr>
          <p:cNvSpPr>
            <a:spLocks noGrp="1"/>
          </p:cNvSpPr>
          <p:nvPr>
            <p:ph type="title"/>
          </p:nvPr>
        </p:nvSpPr>
        <p:spPr>
          <a:xfrm>
            <a:off x="840318" y="457200"/>
            <a:ext cx="393276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E61230C-86A1-254F-8F22-E0F18567D2FA}"/>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FE06339-F8CE-7A45-80BD-734A8A28C5EF}"/>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Fußzeilenplatzhalter 4">
            <a:extLst>
              <a:ext uri="{FF2B5EF4-FFF2-40B4-BE49-F238E27FC236}">
                <a16:creationId xmlns:a16="http://schemas.microsoft.com/office/drawing/2014/main" id="{8FDAEBEA-878F-654F-B345-331CF4E79F94}"/>
              </a:ext>
            </a:extLst>
          </p:cNvPr>
          <p:cNvSpPr>
            <a:spLocks noGrp="1"/>
          </p:cNvSpPr>
          <p:nvPr>
            <p:ph type="ftr" sz="quarter" idx="10"/>
          </p:nvPr>
        </p:nvSpPr>
        <p:spPr/>
        <p:txBody>
          <a:bodyPr/>
          <a:lstStyle>
            <a:lvl1pPr>
              <a:defRPr/>
            </a:lvl1pPr>
          </a:lstStyle>
          <a:p>
            <a:endParaRPr lang="de-DE" altLang="de-DE" dirty="0"/>
          </a:p>
        </p:txBody>
      </p:sp>
    </p:spTree>
    <p:extLst>
      <p:ext uri="{BB962C8B-B14F-4D97-AF65-F5344CB8AC3E}">
        <p14:creationId xmlns:p14="http://schemas.microsoft.com/office/powerpoint/2010/main" val="3953896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42" name="Line 2">
            <a:extLst>
              <a:ext uri="{FF2B5EF4-FFF2-40B4-BE49-F238E27FC236}">
                <a16:creationId xmlns:a16="http://schemas.microsoft.com/office/drawing/2014/main" id="{1A34FA7D-40CD-D340-AA75-2EEFF9CE1897}"/>
              </a:ext>
            </a:extLst>
          </p:cNvPr>
          <p:cNvSpPr>
            <a:spLocks noChangeShapeType="1"/>
          </p:cNvSpPr>
          <p:nvPr/>
        </p:nvSpPr>
        <p:spPr bwMode="auto">
          <a:xfrm>
            <a:off x="336551" y="6489700"/>
            <a:ext cx="11521016" cy="0"/>
          </a:xfrm>
          <a:prstGeom prst="line">
            <a:avLst/>
          </a:prstGeom>
          <a:noFill/>
          <a:ln w="762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7043" name="Rectangle 3">
            <a:extLst>
              <a:ext uri="{FF2B5EF4-FFF2-40B4-BE49-F238E27FC236}">
                <a16:creationId xmlns:a16="http://schemas.microsoft.com/office/drawing/2014/main" id="{171EAEE5-8210-C54C-BF77-A91402C4F089}"/>
              </a:ext>
            </a:extLst>
          </p:cNvPr>
          <p:cNvSpPr>
            <a:spLocks noChangeArrowheads="1"/>
          </p:cNvSpPr>
          <p:nvPr/>
        </p:nvSpPr>
        <p:spPr bwMode="auto">
          <a:xfrm>
            <a:off x="334434" y="368300"/>
            <a:ext cx="11523133" cy="1081088"/>
          </a:xfrm>
          <a:prstGeom prst="rect">
            <a:avLst/>
          </a:prstGeom>
          <a:noFill/>
          <a:ln>
            <a:noFill/>
          </a:ln>
          <a:effectLst/>
          <a:extLst>
            <a:ext uri="{909E8E84-426E-40DD-AFC4-6F175D3DCCD1}">
              <a14:hiddenFill xmlns:a14="http://schemas.microsoft.com/office/drawing/2010/main">
                <a:solidFill>
                  <a:srgbClr val="E9503E"/>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7044" name="SlideTitle">
            <a:extLst>
              <a:ext uri="{FF2B5EF4-FFF2-40B4-BE49-F238E27FC236}">
                <a16:creationId xmlns:a16="http://schemas.microsoft.com/office/drawing/2014/main" id="{CEE49C4B-CC76-A840-A9D1-7151B429CBB0}"/>
              </a:ext>
            </a:extLst>
          </p:cNvPr>
          <p:cNvSpPr>
            <a:spLocks noGrp="1" noChangeArrowheads="1"/>
          </p:cNvSpPr>
          <p:nvPr>
            <p:ph type="title"/>
          </p:nvPr>
        </p:nvSpPr>
        <p:spPr bwMode="auto">
          <a:xfrm>
            <a:off x="478367" y="488950"/>
            <a:ext cx="9169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e-DE" altLang="de-DE"/>
              <a:t>Mastertitelformat bearbeiten</a:t>
            </a:r>
          </a:p>
        </p:txBody>
      </p:sp>
      <p:sp>
        <p:nvSpPr>
          <p:cNvPr id="87045" name="Rectangle 5">
            <a:extLst>
              <a:ext uri="{FF2B5EF4-FFF2-40B4-BE49-F238E27FC236}">
                <a16:creationId xmlns:a16="http://schemas.microsoft.com/office/drawing/2014/main" id="{C3FCFA57-F9A1-FA40-88D3-4AE6D387B609}"/>
              </a:ext>
            </a:extLst>
          </p:cNvPr>
          <p:cNvSpPr>
            <a:spLocks noGrp="1" noChangeArrowheads="1"/>
          </p:cNvSpPr>
          <p:nvPr>
            <p:ph type="body" idx="1"/>
          </p:nvPr>
        </p:nvSpPr>
        <p:spPr bwMode="auto">
          <a:xfrm>
            <a:off x="334434" y="1484314"/>
            <a:ext cx="11521017"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dirty="0"/>
              <a:t>Mastertextformat bearbeiten</a:t>
            </a:r>
          </a:p>
          <a:p>
            <a:pPr lvl="1"/>
            <a:r>
              <a:rPr lang="de-DE" altLang="de-DE" dirty="0"/>
              <a:t>Zweite Ebene</a:t>
            </a:r>
          </a:p>
          <a:p>
            <a:pPr lvl="2"/>
            <a:r>
              <a:rPr lang="de-DE" altLang="de-DE" dirty="0"/>
              <a:t>Dritte Ebene</a:t>
            </a:r>
          </a:p>
          <a:p>
            <a:pPr lvl="3"/>
            <a:r>
              <a:rPr lang="de-DE" altLang="de-DE" dirty="0"/>
              <a:t>Vierte Ebene</a:t>
            </a:r>
          </a:p>
          <a:p>
            <a:pPr lvl="4"/>
            <a:r>
              <a:rPr lang="de-DE" altLang="de-DE" dirty="0"/>
              <a:t>Fünfte Ebene</a:t>
            </a:r>
          </a:p>
        </p:txBody>
      </p:sp>
      <p:sp>
        <p:nvSpPr>
          <p:cNvPr id="87046" name="Rectangle 6">
            <a:extLst>
              <a:ext uri="{FF2B5EF4-FFF2-40B4-BE49-F238E27FC236}">
                <a16:creationId xmlns:a16="http://schemas.microsoft.com/office/drawing/2014/main" id="{C2AD5B28-DB9C-B34C-A52E-90B8687AFC3F}"/>
              </a:ext>
            </a:extLst>
          </p:cNvPr>
          <p:cNvSpPr>
            <a:spLocks noGrp="1" noChangeArrowheads="1"/>
          </p:cNvSpPr>
          <p:nvPr>
            <p:ph type="ftr" sz="quarter" idx="3"/>
          </p:nvPr>
        </p:nvSpPr>
        <p:spPr bwMode="auto">
          <a:xfrm>
            <a:off x="334434" y="6510339"/>
            <a:ext cx="7825317"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lnSpc>
                <a:spcPct val="100000"/>
              </a:lnSpc>
              <a:buClrTx/>
              <a:buSzTx/>
              <a:buFontTx/>
              <a:buNone/>
              <a:defRPr sz="1000">
                <a:solidFill>
                  <a:srgbClr val="B5B5B5"/>
                </a:solidFill>
              </a:defRPr>
            </a:lvl1pPr>
          </a:lstStyle>
          <a:p>
            <a:endParaRPr lang="de-DE" altLang="de-DE" dirty="0"/>
          </a:p>
        </p:txBody>
      </p:sp>
      <p:sp>
        <p:nvSpPr>
          <p:cNvPr id="87047" name="Rectangle 7">
            <a:extLst>
              <a:ext uri="{FF2B5EF4-FFF2-40B4-BE49-F238E27FC236}">
                <a16:creationId xmlns:a16="http://schemas.microsoft.com/office/drawing/2014/main" id="{9FC3B3B5-F02D-C147-8C5C-5602FF163674}"/>
              </a:ext>
            </a:extLst>
          </p:cNvPr>
          <p:cNvSpPr>
            <a:spLocks noChangeArrowheads="1"/>
          </p:cNvSpPr>
          <p:nvPr/>
        </p:nvSpPr>
        <p:spPr bwMode="auto">
          <a:xfrm>
            <a:off x="334434" y="196851"/>
            <a:ext cx="11523133" cy="144463"/>
          </a:xfrm>
          <a:prstGeom prst="rect">
            <a:avLst/>
          </a:prstGeom>
          <a:solidFill>
            <a:srgbClr val="005AA9"/>
          </a:solidFill>
          <a:ln>
            <a:noFill/>
          </a:ln>
          <a:extLst>
            <a:ext uri="{91240B29-F687-4F45-9708-019B960494DF}">
              <a14:hiddenLine xmlns:a14="http://schemas.microsoft.com/office/drawing/2010/main" w="3175">
                <a:solidFill>
                  <a:srgbClr val="B5B5B5"/>
                </a:solidFill>
                <a:miter lim="800000"/>
                <a:headEnd/>
                <a:tailEnd/>
              </a14:hiddenLine>
            </a:ext>
          </a:extLst>
        </p:spPr>
        <p:txBody>
          <a:bodyPr/>
          <a:lstStyle/>
          <a:p>
            <a:endParaRPr lang="de-DE"/>
          </a:p>
        </p:txBody>
      </p:sp>
      <p:pic>
        <p:nvPicPr>
          <p:cNvPr id="87048" name="Picture 8" descr="tud_logo">
            <a:extLst>
              <a:ext uri="{FF2B5EF4-FFF2-40B4-BE49-F238E27FC236}">
                <a16:creationId xmlns:a16="http://schemas.microsoft.com/office/drawing/2014/main" id="{75FADE13-2856-7D46-9F21-496745ACF43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r="5453"/>
          <a:stretch>
            <a:fillRect/>
          </a:stretch>
        </p:blipFill>
        <p:spPr bwMode="auto">
          <a:xfrm>
            <a:off x="10056440" y="512763"/>
            <a:ext cx="194506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9" name="Line 9">
            <a:extLst>
              <a:ext uri="{FF2B5EF4-FFF2-40B4-BE49-F238E27FC236}">
                <a16:creationId xmlns:a16="http://schemas.microsoft.com/office/drawing/2014/main" id="{E1A6F28F-0B64-724E-8478-07E00666BC85}"/>
              </a:ext>
            </a:extLst>
          </p:cNvPr>
          <p:cNvSpPr>
            <a:spLocks noChangeShapeType="1"/>
          </p:cNvSpPr>
          <p:nvPr/>
        </p:nvSpPr>
        <p:spPr bwMode="auto">
          <a:xfrm>
            <a:off x="334434" y="1449388"/>
            <a:ext cx="11521017" cy="0"/>
          </a:xfrm>
          <a:prstGeom prst="line">
            <a:avLst/>
          </a:prstGeom>
          <a:noFill/>
          <a:ln w="762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7050" name="Rectangle 10">
            <a:extLst>
              <a:ext uri="{FF2B5EF4-FFF2-40B4-BE49-F238E27FC236}">
                <a16:creationId xmlns:a16="http://schemas.microsoft.com/office/drawing/2014/main" id="{4E4894A8-531C-E846-B513-8398D481BE5B}"/>
              </a:ext>
            </a:extLst>
          </p:cNvPr>
          <p:cNvSpPr>
            <a:spLocks noChangeArrowheads="1"/>
          </p:cNvSpPr>
          <p:nvPr/>
        </p:nvSpPr>
        <p:spPr bwMode="auto">
          <a:xfrm>
            <a:off x="334434" y="366714"/>
            <a:ext cx="11521017" cy="14287"/>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7051" name="Rectangle 11">
            <a:extLst>
              <a:ext uri="{FF2B5EF4-FFF2-40B4-BE49-F238E27FC236}">
                <a16:creationId xmlns:a16="http://schemas.microsoft.com/office/drawing/2014/main" id="{80179BD4-786E-9146-906C-5D013DFAA416}"/>
              </a:ext>
            </a:extLst>
          </p:cNvPr>
          <p:cNvSpPr>
            <a:spLocks noChangeArrowheads="1"/>
          </p:cNvSpPr>
          <p:nvPr/>
        </p:nvSpPr>
        <p:spPr bwMode="auto">
          <a:xfrm>
            <a:off x="8398933" y="6524626"/>
            <a:ext cx="3168651"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eaLnBrk="0" hangingPunct="0">
              <a:lnSpc>
                <a:spcPct val="100000"/>
              </a:lnSpc>
              <a:spcBef>
                <a:spcPct val="50000"/>
              </a:spcBef>
              <a:buClrTx/>
              <a:buSzTx/>
              <a:buFontTx/>
              <a:buNone/>
            </a:pPr>
            <a:r>
              <a:rPr lang="en-US" altLang="de-DE" sz="1000" dirty="0">
                <a:solidFill>
                  <a:srgbClr val="B5B5B5"/>
                </a:solidFill>
              </a:rPr>
              <a:t>KOM – Communication Networks Lab  </a:t>
            </a:r>
            <a:endParaRPr lang="de-DE" altLang="de-DE" sz="1000" dirty="0">
              <a:solidFill>
                <a:srgbClr val="B5B5B5"/>
              </a:solidFill>
            </a:endParaRPr>
          </a:p>
        </p:txBody>
      </p:sp>
      <p:sp>
        <p:nvSpPr>
          <p:cNvPr id="87052" name="Rectangle 12">
            <a:extLst>
              <a:ext uri="{FF2B5EF4-FFF2-40B4-BE49-F238E27FC236}">
                <a16:creationId xmlns:a16="http://schemas.microsoft.com/office/drawing/2014/main" id="{62C6237B-327D-0C4A-B417-0CC6F3EB1233}"/>
              </a:ext>
            </a:extLst>
          </p:cNvPr>
          <p:cNvSpPr>
            <a:spLocks noChangeArrowheads="1"/>
          </p:cNvSpPr>
          <p:nvPr/>
        </p:nvSpPr>
        <p:spPr bwMode="auto">
          <a:xfrm>
            <a:off x="11328401" y="6524625"/>
            <a:ext cx="529167" cy="217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a:lnSpc>
                <a:spcPct val="100000"/>
              </a:lnSpc>
              <a:buClrTx/>
              <a:buSzTx/>
              <a:buFontTx/>
              <a:buNone/>
            </a:pPr>
            <a:fld id="{3A962300-B7FB-FB4E-BD4E-FDF09E2A9D53}" type="slidenum">
              <a:rPr lang="de-DE" altLang="de-DE" sz="1000"/>
              <a:pPr algn="r">
                <a:lnSpc>
                  <a:spcPct val="100000"/>
                </a:lnSpc>
                <a:buClrTx/>
                <a:buSzTx/>
                <a:buFontTx/>
                <a:buNone/>
              </a:pPr>
              <a:t>‹#›</a:t>
            </a:fld>
            <a:endParaRPr lang="de-DE" altLang="de-DE" sz="1000" dirty="0"/>
          </a:p>
          <a:p>
            <a:pPr algn="l">
              <a:lnSpc>
                <a:spcPct val="100000"/>
              </a:lnSpc>
              <a:buClrTx/>
              <a:buSzTx/>
              <a:buFontTx/>
              <a:buNone/>
            </a:pPr>
            <a:endParaRPr lang="de-DE" altLang="de-DE" sz="1000" dirty="0">
              <a:solidFill>
                <a:srgbClr val="B5B5B5"/>
              </a:solidFill>
            </a:endParaRPr>
          </a:p>
        </p:txBody>
      </p:sp>
    </p:spTree>
  </p:cSld>
  <p:clrMap bg1="lt1" tx1="dk1" bg2="lt2" tx2="dk2" accent1="accent1" accent2="accent2" accent3="accent3" accent4="accent4" accent5="accent5" accent6="accent6" hlink="hlink" folHlink="folHlink"/>
  <p:sldLayoutIdLst>
    <p:sldLayoutId id="2147483651"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dt="0"/>
  <p:txStyles>
    <p:titleStyle>
      <a:lvl1pPr algn="l" rtl="0" fontAlgn="base">
        <a:spcBef>
          <a:spcPct val="0"/>
        </a:spcBef>
        <a:spcAft>
          <a:spcPct val="0"/>
        </a:spcAft>
        <a:defRPr sz="2400" b="1" kern="1200">
          <a:solidFill>
            <a:schemeClr val="tx1"/>
          </a:solidFill>
          <a:latin typeface="+mj-lt"/>
          <a:ea typeface="+mj-ea"/>
          <a:cs typeface="+mj-cs"/>
        </a:defRPr>
      </a:lvl1pPr>
      <a:lvl2pPr algn="l" rtl="0" fontAlgn="base">
        <a:spcBef>
          <a:spcPct val="0"/>
        </a:spcBef>
        <a:spcAft>
          <a:spcPct val="0"/>
        </a:spcAft>
        <a:defRPr sz="2400" b="1">
          <a:solidFill>
            <a:schemeClr val="tx1"/>
          </a:solidFill>
          <a:latin typeface="Arial" panose="020B0604020202020204" pitchFamily="34" charset="0"/>
        </a:defRPr>
      </a:lvl2pPr>
      <a:lvl3pPr algn="l" rtl="0" fontAlgn="base">
        <a:spcBef>
          <a:spcPct val="0"/>
        </a:spcBef>
        <a:spcAft>
          <a:spcPct val="0"/>
        </a:spcAft>
        <a:defRPr sz="2400" b="1">
          <a:solidFill>
            <a:schemeClr val="tx1"/>
          </a:solidFill>
          <a:latin typeface="Arial" panose="020B0604020202020204" pitchFamily="34" charset="0"/>
        </a:defRPr>
      </a:lvl3pPr>
      <a:lvl4pPr algn="l" rtl="0" fontAlgn="base">
        <a:spcBef>
          <a:spcPct val="0"/>
        </a:spcBef>
        <a:spcAft>
          <a:spcPct val="0"/>
        </a:spcAft>
        <a:defRPr sz="2400" b="1">
          <a:solidFill>
            <a:schemeClr val="tx1"/>
          </a:solidFill>
          <a:latin typeface="Arial" panose="020B0604020202020204" pitchFamily="34" charset="0"/>
        </a:defRPr>
      </a:lvl4pPr>
      <a:lvl5pPr algn="l" rtl="0" fontAlgn="base">
        <a:spcBef>
          <a:spcPct val="0"/>
        </a:spcBef>
        <a:spcAft>
          <a:spcPct val="0"/>
        </a:spcAft>
        <a:defRPr sz="2400" b="1">
          <a:solidFill>
            <a:schemeClr val="tx1"/>
          </a:solidFill>
          <a:latin typeface="Arial" panose="020B0604020202020204" pitchFamily="34" charset="0"/>
        </a:defRPr>
      </a:lvl5pPr>
      <a:lvl6pPr marL="457200" algn="l" rtl="0" fontAlgn="base">
        <a:spcBef>
          <a:spcPct val="0"/>
        </a:spcBef>
        <a:spcAft>
          <a:spcPct val="0"/>
        </a:spcAft>
        <a:defRPr sz="2400" b="1">
          <a:solidFill>
            <a:schemeClr val="tx1"/>
          </a:solidFill>
          <a:latin typeface="Arial" panose="020B0604020202020204" pitchFamily="34" charset="0"/>
        </a:defRPr>
      </a:lvl6pPr>
      <a:lvl7pPr marL="914400" algn="l" rtl="0" fontAlgn="base">
        <a:spcBef>
          <a:spcPct val="0"/>
        </a:spcBef>
        <a:spcAft>
          <a:spcPct val="0"/>
        </a:spcAft>
        <a:defRPr sz="2400" b="1">
          <a:solidFill>
            <a:schemeClr val="tx1"/>
          </a:solidFill>
          <a:latin typeface="Arial" panose="020B0604020202020204" pitchFamily="34" charset="0"/>
        </a:defRPr>
      </a:lvl7pPr>
      <a:lvl8pPr marL="1371600" algn="l" rtl="0" fontAlgn="base">
        <a:spcBef>
          <a:spcPct val="0"/>
        </a:spcBef>
        <a:spcAft>
          <a:spcPct val="0"/>
        </a:spcAft>
        <a:defRPr sz="2400" b="1">
          <a:solidFill>
            <a:schemeClr val="tx1"/>
          </a:solidFill>
          <a:latin typeface="Arial" panose="020B0604020202020204" pitchFamily="34" charset="0"/>
        </a:defRPr>
      </a:lvl8pPr>
      <a:lvl9pPr marL="1828800" algn="l" rtl="0" fontAlgn="base">
        <a:spcBef>
          <a:spcPct val="0"/>
        </a:spcBef>
        <a:spcAft>
          <a:spcPct val="0"/>
        </a:spcAft>
        <a:defRPr sz="2400" b="1">
          <a:solidFill>
            <a:schemeClr val="tx1"/>
          </a:solidFill>
          <a:latin typeface="Arial" panose="020B0604020202020204" pitchFamily="34" charset="0"/>
        </a:defRPr>
      </a:lvl9pPr>
    </p:titleStyle>
    <p:bodyStyle>
      <a:lvl1pPr marL="179388" indent="-179388" algn="l" rtl="0" fontAlgn="base">
        <a:spcBef>
          <a:spcPct val="20000"/>
        </a:spcBef>
        <a:spcAft>
          <a:spcPct val="0"/>
        </a:spcAft>
        <a:buFont typeface="Wingdings" pitchFamily="2" charset="2"/>
        <a:defRPr sz="2000" b="1" kern="1200">
          <a:solidFill>
            <a:schemeClr val="tx1"/>
          </a:solidFill>
          <a:latin typeface="+mn-lt"/>
          <a:ea typeface="+mn-ea"/>
          <a:cs typeface="+mn-cs"/>
        </a:defRPr>
      </a:lvl1pPr>
      <a:lvl2pPr marL="349250" indent="-168275" algn="l" rtl="0" fontAlgn="base">
        <a:spcBef>
          <a:spcPct val="20000"/>
        </a:spcBef>
        <a:spcAft>
          <a:spcPct val="0"/>
        </a:spcAft>
        <a:buFont typeface="Wingdings" pitchFamily="2" charset="2"/>
        <a:buChar char="§"/>
        <a:defRPr kern="1200">
          <a:solidFill>
            <a:schemeClr val="tx1"/>
          </a:solidFill>
          <a:latin typeface="+mn-lt"/>
          <a:ea typeface="+mn-ea"/>
          <a:cs typeface="+mn-cs"/>
        </a:defRPr>
      </a:lvl2pPr>
      <a:lvl3pPr marL="538163" indent="-187325" algn="l" rtl="0" fontAlgn="base">
        <a:spcBef>
          <a:spcPct val="20000"/>
        </a:spcBef>
        <a:spcAft>
          <a:spcPct val="0"/>
        </a:spcAft>
        <a:buFont typeface="Wingdings" pitchFamily="2" charset="2"/>
        <a:buChar char="§"/>
        <a:defRPr kern="1200">
          <a:solidFill>
            <a:schemeClr val="tx1"/>
          </a:solidFill>
          <a:latin typeface="+mn-lt"/>
          <a:ea typeface="+mn-ea"/>
          <a:cs typeface="+mn-cs"/>
        </a:defRPr>
      </a:lvl3pPr>
      <a:lvl4pPr marL="717550" indent="-173038" algn="l" rtl="0" fontAlgn="base">
        <a:spcBef>
          <a:spcPct val="20000"/>
        </a:spcBef>
        <a:spcAft>
          <a:spcPct val="0"/>
        </a:spcAft>
        <a:buFont typeface="Wingdings" pitchFamily="2" charset="2"/>
        <a:buChar char="§"/>
        <a:defRPr sz="1600" kern="1200">
          <a:solidFill>
            <a:schemeClr val="tx1"/>
          </a:solidFill>
          <a:latin typeface="+mn-lt"/>
          <a:ea typeface="+mn-ea"/>
          <a:cs typeface="+mn-cs"/>
        </a:defRPr>
      </a:lvl4pPr>
      <a:lvl5pPr marL="908050" indent="-188913" algn="l" rtl="0" fontAlgn="base">
        <a:spcBef>
          <a:spcPct val="20000"/>
        </a:spcBef>
        <a:spcAft>
          <a:spcPct val="0"/>
        </a:spcAft>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8658" name="Line 2">
            <a:extLst>
              <a:ext uri="{FF2B5EF4-FFF2-40B4-BE49-F238E27FC236}">
                <a16:creationId xmlns:a16="http://schemas.microsoft.com/office/drawing/2014/main" id="{78FD0567-2805-5F40-A433-48DF1A527499}"/>
              </a:ext>
            </a:extLst>
          </p:cNvPr>
          <p:cNvSpPr>
            <a:spLocks noChangeShapeType="1"/>
          </p:cNvSpPr>
          <p:nvPr/>
        </p:nvSpPr>
        <p:spPr bwMode="auto">
          <a:xfrm>
            <a:off x="336551" y="6489700"/>
            <a:ext cx="11521016" cy="0"/>
          </a:xfrm>
          <a:prstGeom prst="line">
            <a:avLst/>
          </a:prstGeom>
          <a:noFill/>
          <a:ln w="762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98659" name="Rectangle 3">
            <a:extLst>
              <a:ext uri="{FF2B5EF4-FFF2-40B4-BE49-F238E27FC236}">
                <a16:creationId xmlns:a16="http://schemas.microsoft.com/office/drawing/2014/main" id="{3B220695-38AE-8046-856F-3F3459DFABE7}"/>
              </a:ext>
            </a:extLst>
          </p:cNvPr>
          <p:cNvSpPr>
            <a:spLocks noChangeArrowheads="1"/>
          </p:cNvSpPr>
          <p:nvPr/>
        </p:nvSpPr>
        <p:spPr bwMode="auto">
          <a:xfrm>
            <a:off x="334434" y="368300"/>
            <a:ext cx="11523133" cy="1081088"/>
          </a:xfrm>
          <a:prstGeom prst="rect">
            <a:avLst/>
          </a:prstGeom>
          <a:noFill/>
          <a:ln>
            <a:noFill/>
          </a:ln>
          <a:effectLst/>
          <a:extLst>
            <a:ext uri="{909E8E84-426E-40DD-AFC4-6F175D3DCCD1}">
              <a14:hiddenFill xmlns:a14="http://schemas.microsoft.com/office/drawing/2010/main">
                <a:solidFill>
                  <a:srgbClr val="E9503E"/>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8660" name="SlideTitle">
            <a:extLst>
              <a:ext uri="{FF2B5EF4-FFF2-40B4-BE49-F238E27FC236}">
                <a16:creationId xmlns:a16="http://schemas.microsoft.com/office/drawing/2014/main" id="{93FFD59D-9051-CA4E-A9CB-67C6DAF33125}"/>
              </a:ext>
            </a:extLst>
          </p:cNvPr>
          <p:cNvSpPr>
            <a:spLocks noGrp="1" noChangeArrowheads="1"/>
          </p:cNvSpPr>
          <p:nvPr>
            <p:ph type="title"/>
          </p:nvPr>
        </p:nvSpPr>
        <p:spPr bwMode="auto">
          <a:xfrm>
            <a:off x="1494367" y="488950"/>
            <a:ext cx="8153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e-DE" altLang="de-DE"/>
              <a:t>Mastertitelformat bearbeiten</a:t>
            </a:r>
          </a:p>
        </p:txBody>
      </p:sp>
      <p:sp>
        <p:nvSpPr>
          <p:cNvPr id="198661" name="Rectangle 5">
            <a:extLst>
              <a:ext uri="{FF2B5EF4-FFF2-40B4-BE49-F238E27FC236}">
                <a16:creationId xmlns:a16="http://schemas.microsoft.com/office/drawing/2014/main" id="{A7876A5C-79F9-2F42-A46D-3E75B31F5438}"/>
              </a:ext>
            </a:extLst>
          </p:cNvPr>
          <p:cNvSpPr>
            <a:spLocks noGrp="1" noChangeArrowheads="1"/>
          </p:cNvSpPr>
          <p:nvPr>
            <p:ph type="body" idx="1"/>
          </p:nvPr>
        </p:nvSpPr>
        <p:spPr bwMode="auto">
          <a:xfrm>
            <a:off x="334434" y="1484314"/>
            <a:ext cx="11521017"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98662" name="Rectangle 6">
            <a:extLst>
              <a:ext uri="{FF2B5EF4-FFF2-40B4-BE49-F238E27FC236}">
                <a16:creationId xmlns:a16="http://schemas.microsoft.com/office/drawing/2014/main" id="{D3D5E01B-2B11-D346-8776-01F30347099B}"/>
              </a:ext>
            </a:extLst>
          </p:cNvPr>
          <p:cNvSpPr>
            <a:spLocks noGrp="1" noChangeArrowheads="1"/>
          </p:cNvSpPr>
          <p:nvPr>
            <p:ph type="ftr" sz="quarter" idx="3"/>
          </p:nvPr>
        </p:nvSpPr>
        <p:spPr bwMode="auto">
          <a:xfrm>
            <a:off x="334434" y="6510339"/>
            <a:ext cx="7825317"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lnSpc>
                <a:spcPct val="100000"/>
              </a:lnSpc>
              <a:buClrTx/>
              <a:buSzTx/>
              <a:buFontTx/>
              <a:buNone/>
              <a:defRPr sz="1000">
                <a:solidFill>
                  <a:srgbClr val="B5B5B5"/>
                </a:solidFill>
              </a:defRPr>
            </a:lvl1pPr>
          </a:lstStyle>
          <a:p>
            <a:endParaRPr lang="de-DE" altLang="de-DE"/>
          </a:p>
          <a:p>
            <a:endParaRPr lang="de-DE" altLang="de-DE"/>
          </a:p>
        </p:txBody>
      </p:sp>
      <p:sp>
        <p:nvSpPr>
          <p:cNvPr id="198663" name="Rectangle 7">
            <a:extLst>
              <a:ext uri="{FF2B5EF4-FFF2-40B4-BE49-F238E27FC236}">
                <a16:creationId xmlns:a16="http://schemas.microsoft.com/office/drawing/2014/main" id="{64175626-1C79-9148-B020-FCFE009B9A5C}"/>
              </a:ext>
            </a:extLst>
          </p:cNvPr>
          <p:cNvSpPr>
            <a:spLocks noChangeArrowheads="1"/>
          </p:cNvSpPr>
          <p:nvPr/>
        </p:nvSpPr>
        <p:spPr bwMode="auto">
          <a:xfrm>
            <a:off x="334434" y="196851"/>
            <a:ext cx="11523133" cy="144463"/>
          </a:xfrm>
          <a:prstGeom prst="rect">
            <a:avLst/>
          </a:prstGeom>
          <a:solidFill>
            <a:srgbClr val="005AA9"/>
          </a:solidFill>
          <a:ln>
            <a:noFill/>
          </a:ln>
          <a:extLst>
            <a:ext uri="{91240B29-F687-4F45-9708-019B960494DF}">
              <a14:hiddenLine xmlns:a14="http://schemas.microsoft.com/office/drawing/2010/main" w="3175">
                <a:solidFill>
                  <a:srgbClr val="B5B5B5"/>
                </a:solidFill>
                <a:miter lim="800000"/>
                <a:headEnd/>
                <a:tailEnd/>
              </a14:hiddenLine>
            </a:ext>
          </a:extLst>
        </p:spPr>
        <p:txBody>
          <a:bodyPr/>
          <a:lstStyle/>
          <a:p>
            <a:endParaRPr lang="de-DE"/>
          </a:p>
        </p:txBody>
      </p:sp>
      <p:sp>
        <p:nvSpPr>
          <p:cNvPr id="198665" name="Line 9">
            <a:extLst>
              <a:ext uri="{FF2B5EF4-FFF2-40B4-BE49-F238E27FC236}">
                <a16:creationId xmlns:a16="http://schemas.microsoft.com/office/drawing/2014/main" id="{08B949B1-67F5-4849-98A2-40AEAF7C6CDD}"/>
              </a:ext>
            </a:extLst>
          </p:cNvPr>
          <p:cNvSpPr>
            <a:spLocks noChangeShapeType="1"/>
          </p:cNvSpPr>
          <p:nvPr/>
        </p:nvSpPr>
        <p:spPr bwMode="auto">
          <a:xfrm>
            <a:off x="334434" y="1449388"/>
            <a:ext cx="11521017" cy="0"/>
          </a:xfrm>
          <a:prstGeom prst="line">
            <a:avLst/>
          </a:prstGeom>
          <a:noFill/>
          <a:ln w="762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98666" name="Rectangle 10">
            <a:extLst>
              <a:ext uri="{FF2B5EF4-FFF2-40B4-BE49-F238E27FC236}">
                <a16:creationId xmlns:a16="http://schemas.microsoft.com/office/drawing/2014/main" id="{F2D670F4-856C-A043-B899-DCA724635170}"/>
              </a:ext>
            </a:extLst>
          </p:cNvPr>
          <p:cNvSpPr>
            <a:spLocks noChangeArrowheads="1"/>
          </p:cNvSpPr>
          <p:nvPr/>
        </p:nvSpPr>
        <p:spPr bwMode="auto">
          <a:xfrm>
            <a:off x="334434" y="366714"/>
            <a:ext cx="11521017" cy="14287"/>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8667" name="Rectangle 11">
            <a:extLst>
              <a:ext uri="{FF2B5EF4-FFF2-40B4-BE49-F238E27FC236}">
                <a16:creationId xmlns:a16="http://schemas.microsoft.com/office/drawing/2014/main" id="{E80AFBE2-AB6B-F143-B929-E9CC4A139922}"/>
              </a:ext>
            </a:extLst>
          </p:cNvPr>
          <p:cNvSpPr>
            <a:spLocks noChangeArrowheads="1"/>
          </p:cNvSpPr>
          <p:nvPr/>
        </p:nvSpPr>
        <p:spPr bwMode="auto">
          <a:xfrm>
            <a:off x="8398933" y="6524626"/>
            <a:ext cx="3168651"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eaLnBrk="0" hangingPunct="0">
              <a:lnSpc>
                <a:spcPct val="100000"/>
              </a:lnSpc>
              <a:spcBef>
                <a:spcPct val="50000"/>
              </a:spcBef>
              <a:buClrTx/>
              <a:buSzTx/>
              <a:buFontTx/>
              <a:buNone/>
            </a:pPr>
            <a:r>
              <a:rPr lang="en-US" altLang="de-DE" sz="1000" dirty="0">
                <a:solidFill>
                  <a:srgbClr val="B5B5B5"/>
                </a:solidFill>
              </a:rPr>
              <a:t>KOM – Communication Networks Lab  </a:t>
            </a:r>
          </a:p>
        </p:txBody>
      </p:sp>
      <p:sp>
        <p:nvSpPr>
          <p:cNvPr id="198668" name="Rectangle 12">
            <a:extLst>
              <a:ext uri="{FF2B5EF4-FFF2-40B4-BE49-F238E27FC236}">
                <a16:creationId xmlns:a16="http://schemas.microsoft.com/office/drawing/2014/main" id="{54E101DD-979A-B14D-8D62-D927C724C694}"/>
              </a:ext>
            </a:extLst>
          </p:cNvPr>
          <p:cNvSpPr>
            <a:spLocks noChangeArrowheads="1"/>
          </p:cNvSpPr>
          <p:nvPr/>
        </p:nvSpPr>
        <p:spPr bwMode="auto">
          <a:xfrm>
            <a:off x="11328401" y="6524625"/>
            <a:ext cx="529167" cy="217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a:lnSpc>
                <a:spcPct val="100000"/>
              </a:lnSpc>
              <a:buClrTx/>
              <a:buSzTx/>
              <a:buFontTx/>
              <a:buNone/>
            </a:pPr>
            <a:fld id="{4D32D82C-D931-894A-BE01-DFF83ACF4151}" type="slidenum">
              <a:rPr lang="de-DE" altLang="de-DE" sz="1000"/>
              <a:pPr algn="r">
                <a:lnSpc>
                  <a:spcPct val="100000"/>
                </a:lnSpc>
                <a:buClrTx/>
                <a:buSzTx/>
                <a:buFontTx/>
                <a:buNone/>
              </a:pPr>
              <a:t>‹#›</a:t>
            </a:fld>
            <a:endParaRPr lang="de-DE" altLang="de-DE" sz="1000"/>
          </a:p>
          <a:p>
            <a:pPr algn="l">
              <a:lnSpc>
                <a:spcPct val="100000"/>
              </a:lnSpc>
              <a:buClrTx/>
              <a:buSzTx/>
              <a:buFontTx/>
              <a:buNone/>
            </a:pPr>
            <a:endParaRPr lang="de-DE" altLang="de-DE" sz="1000">
              <a:solidFill>
                <a:srgbClr val="B5B5B5"/>
              </a:solidFill>
            </a:endParaRPr>
          </a:p>
        </p:txBody>
      </p:sp>
      <p:pic>
        <p:nvPicPr>
          <p:cNvPr id="13" name="Picture 8" descr="tud_logo">
            <a:extLst>
              <a:ext uri="{FF2B5EF4-FFF2-40B4-BE49-F238E27FC236}">
                <a16:creationId xmlns:a16="http://schemas.microsoft.com/office/drawing/2014/main" id="{75FADE13-2856-7D46-9F21-496745ACF43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r="5453"/>
          <a:stretch>
            <a:fillRect/>
          </a:stretch>
        </p:blipFill>
        <p:spPr bwMode="auto">
          <a:xfrm>
            <a:off x="9912424" y="512763"/>
            <a:ext cx="2089076"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sldNum="0" hdr="0" dt="0"/>
  <p:txStyles>
    <p:titleStyle>
      <a:lvl1pPr algn="l" rtl="0" fontAlgn="base">
        <a:spcBef>
          <a:spcPct val="0"/>
        </a:spcBef>
        <a:spcAft>
          <a:spcPct val="0"/>
        </a:spcAft>
        <a:defRPr sz="2400" b="1" kern="1200">
          <a:solidFill>
            <a:schemeClr val="tx1"/>
          </a:solidFill>
          <a:latin typeface="+mj-lt"/>
          <a:ea typeface="+mj-ea"/>
          <a:cs typeface="+mj-cs"/>
        </a:defRPr>
      </a:lvl1pPr>
      <a:lvl2pPr algn="l" rtl="0" fontAlgn="base">
        <a:spcBef>
          <a:spcPct val="0"/>
        </a:spcBef>
        <a:spcAft>
          <a:spcPct val="0"/>
        </a:spcAft>
        <a:defRPr sz="2400" b="1">
          <a:solidFill>
            <a:schemeClr val="tx1"/>
          </a:solidFill>
          <a:latin typeface="Arial" panose="020B0604020202020204" pitchFamily="34" charset="0"/>
        </a:defRPr>
      </a:lvl2pPr>
      <a:lvl3pPr algn="l" rtl="0" fontAlgn="base">
        <a:spcBef>
          <a:spcPct val="0"/>
        </a:spcBef>
        <a:spcAft>
          <a:spcPct val="0"/>
        </a:spcAft>
        <a:defRPr sz="2400" b="1">
          <a:solidFill>
            <a:schemeClr val="tx1"/>
          </a:solidFill>
          <a:latin typeface="Arial" panose="020B0604020202020204" pitchFamily="34" charset="0"/>
        </a:defRPr>
      </a:lvl3pPr>
      <a:lvl4pPr algn="l" rtl="0" fontAlgn="base">
        <a:spcBef>
          <a:spcPct val="0"/>
        </a:spcBef>
        <a:spcAft>
          <a:spcPct val="0"/>
        </a:spcAft>
        <a:defRPr sz="2400" b="1">
          <a:solidFill>
            <a:schemeClr val="tx1"/>
          </a:solidFill>
          <a:latin typeface="Arial" panose="020B0604020202020204" pitchFamily="34" charset="0"/>
        </a:defRPr>
      </a:lvl4pPr>
      <a:lvl5pPr algn="l" rtl="0" fontAlgn="base">
        <a:spcBef>
          <a:spcPct val="0"/>
        </a:spcBef>
        <a:spcAft>
          <a:spcPct val="0"/>
        </a:spcAft>
        <a:defRPr sz="2400" b="1">
          <a:solidFill>
            <a:schemeClr val="tx1"/>
          </a:solidFill>
          <a:latin typeface="Arial" panose="020B0604020202020204" pitchFamily="34" charset="0"/>
        </a:defRPr>
      </a:lvl5pPr>
      <a:lvl6pPr marL="457200" algn="l" rtl="0" fontAlgn="base">
        <a:spcBef>
          <a:spcPct val="0"/>
        </a:spcBef>
        <a:spcAft>
          <a:spcPct val="0"/>
        </a:spcAft>
        <a:defRPr sz="2400" b="1">
          <a:solidFill>
            <a:schemeClr val="tx1"/>
          </a:solidFill>
          <a:latin typeface="Arial" panose="020B0604020202020204" pitchFamily="34" charset="0"/>
        </a:defRPr>
      </a:lvl6pPr>
      <a:lvl7pPr marL="914400" algn="l" rtl="0" fontAlgn="base">
        <a:spcBef>
          <a:spcPct val="0"/>
        </a:spcBef>
        <a:spcAft>
          <a:spcPct val="0"/>
        </a:spcAft>
        <a:defRPr sz="2400" b="1">
          <a:solidFill>
            <a:schemeClr val="tx1"/>
          </a:solidFill>
          <a:latin typeface="Arial" panose="020B0604020202020204" pitchFamily="34" charset="0"/>
        </a:defRPr>
      </a:lvl7pPr>
      <a:lvl8pPr marL="1371600" algn="l" rtl="0" fontAlgn="base">
        <a:spcBef>
          <a:spcPct val="0"/>
        </a:spcBef>
        <a:spcAft>
          <a:spcPct val="0"/>
        </a:spcAft>
        <a:defRPr sz="2400" b="1">
          <a:solidFill>
            <a:schemeClr val="tx1"/>
          </a:solidFill>
          <a:latin typeface="Arial" panose="020B0604020202020204" pitchFamily="34" charset="0"/>
        </a:defRPr>
      </a:lvl8pPr>
      <a:lvl9pPr marL="1828800" algn="l" rtl="0" fontAlgn="base">
        <a:spcBef>
          <a:spcPct val="0"/>
        </a:spcBef>
        <a:spcAft>
          <a:spcPct val="0"/>
        </a:spcAft>
        <a:defRPr sz="2400" b="1">
          <a:solidFill>
            <a:schemeClr val="tx1"/>
          </a:solidFill>
          <a:latin typeface="Arial" panose="020B0604020202020204" pitchFamily="34" charset="0"/>
        </a:defRPr>
      </a:lvl9pPr>
    </p:titleStyle>
    <p:bodyStyle>
      <a:lvl1pPr marL="179388" indent="-179388" algn="l" rtl="0" fontAlgn="base">
        <a:spcBef>
          <a:spcPct val="20000"/>
        </a:spcBef>
        <a:spcAft>
          <a:spcPct val="0"/>
        </a:spcAft>
        <a:buFont typeface="Wingdings" pitchFamily="2" charset="2"/>
        <a:defRPr sz="2000" b="1" kern="1200">
          <a:solidFill>
            <a:schemeClr val="tx1"/>
          </a:solidFill>
          <a:latin typeface="+mn-lt"/>
          <a:ea typeface="+mn-ea"/>
          <a:cs typeface="+mn-cs"/>
        </a:defRPr>
      </a:lvl1pPr>
      <a:lvl2pPr marL="349250" indent="-168275" algn="l" rtl="0" fontAlgn="base">
        <a:spcBef>
          <a:spcPct val="20000"/>
        </a:spcBef>
        <a:spcAft>
          <a:spcPct val="0"/>
        </a:spcAft>
        <a:buFont typeface="Wingdings" pitchFamily="2" charset="2"/>
        <a:buChar char="§"/>
        <a:defRPr kern="1200">
          <a:solidFill>
            <a:schemeClr val="tx1"/>
          </a:solidFill>
          <a:latin typeface="+mn-lt"/>
          <a:ea typeface="+mn-ea"/>
          <a:cs typeface="+mn-cs"/>
        </a:defRPr>
      </a:lvl2pPr>
      <a:lvl3pPr marL="538163" indent="-187325" algn="l" rtl="0" fontAlgn="base">
        <a:spcBef>
          <a:spcPct val="20000"/>
        </a:spcBef>
        <a:spcAft>
          <a:spcPct val="0"/>
        </a:spcAft>
        <a:buFont typeface="Wingdings" pitchFamily="2" charset="2"/>
        <a:buChar char="§"/>
        <a:defRPr kern="1200">
          <a:solidFill>
            <a:schemeClr val="tx1"/>
          </a:solidFill>
          <a:latin typeface="+mn-lt"/>
          <a:ea typeface="+mn-ea"/>
          <a:cs typeface="+mn-cs"/>
        </a:defRPr>
      </a:lvl3pPr>
      <a:lvl4pPr marL="717550" indent="-173038" algn="l" rtl="0" fontAlgn="base">
        <a:spcBef>
          <a:spcPct val="20000"/>
        </a:spcBef>
        <a:spcAft>
          <a:spcPct val="0"/>
        </a:spcAft>
        <a:buFont typeface="Wingdings" pitchFamily="2" charset="2"/>
        <a:buChar char="§"/>
        <a:defRPr sz="1600" kern="1200">
          <a:solidFill>
            <a:schemeClr val="tx1"/>
          </a:solidFill>
          <a:latin typeface="+mn-lt"/>
          <a:ea typeface="+mn-ea"/>
          <a:cs typeface="+mn-cs"/>
        </a:defRPr>
      </a:lvl4pPr>
      <a:lvl5pPr marL="908050" indent="-188913" algn="l" rtl="0" fontAlgn="base">
        <a:spcBef>
          <a:spcPct val="20000"/>
        </a:spcBef>
        <a:spcAft>
          <a:spcPct val="0"/>
        </a:spcAft>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0706" name="Line 2">
            <a:extLst>
              <a:ext uri="{FF2B5EF4-FFF2-40B4-BE49-F238E27FC236}">
                <a16:creationId xmlns:a16="http://schemas.microsoft.com/office/drawing/2014/main" id="{9F339214-ED49-0C42-B9FB-99DF9EF33FEF}"/>
              </a:ext>
            </a:extLst>
          </p:cNvPr>
          <p:cNvSpPr>
            <a:spLocks noChangeShapeType="1"/>
          </p:cNvSpPr>
          <p:nvPr/>
        </p:nvSpPr>
        <p:spPr bwMode="auto">
          <a:xfrm>
            <a:off x="336551" y="6489700"/>
            <a:ext cx="11521016" cy="0"/>
          </a:xfrm>
          <a:prstGeom prst="line">
            <a:avLst/>
          </a:prstGeom>
          <a:noFill/>
          <a:ln w="762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00707" name="Rectangle 3">
            <a:extLst>
              <a:ext uri="{FF2B5EF4-FFF2-40B4-BE49-F238E27FC236}">
                <a16:creationId xmlns:a16="http://schemas.microsoft.com/office/drawing/2014/main" id="{EF93C78A-3FC9-F340-B807-4EF678E4F7E8}"/>
              </a:ext>
            </a:extLst>
          </p:cNvPr>
          <p:cNvSpPr>
            <a:spLocks noChangeArrowheads="1"/>
          </p:cNvSpPr>
          <p:nvPr/>
        </p:nvSpPr>
        <p:spPr bwMode="auto">
          <a:xfrm>
            <a:off x="334434" y="368300"/>
            <a:ext cx="11523133" cy="1081088"/>
          </a:xfrm>
          <a:prstGeom prst="rect">
            <a:avLst/>
          </a:prstGeom>
          <a:noFill/>
          <a:ln>
            <a:noFill/>
          </a:ln>
          <a:effectLst/>
          <a:extLst>
            <a:ext uri="{909E8E84-426E-40DD-AFC4-6F175D3DCCD1}">
              <a14:hiddenFill xmlns:a14="http://schemas.microsoft.com/office/drawing/2010/main">
                <a:solidFill>
                  <a:srgbClr val="E9503E"/>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0708" name="SlideTitle">
            <a:extLst>
              <a:ext uri="{FF2B5EF4-FFF2-40B4-BE49-F238E27FC236}">
                <a16:creationId xmlns:a16="http://schemas.microsoft.com/office/drawing/2014/main" id="{34CD5754-291D-0349-8485-C47B61E7097A}"/>
              </a:ext>
            </a:extLst>
          </p:cNvPr>
          <p:cNvSpPr>
            <a:spLocks noGrp="1" noChangeArrowheads="1"/>
          </p:cNvSpPr>
          <p:nvPr>
            <p:ph type="title"/>
          </p:nvPr>
        </p:nvSpPr>
        <p:spPr bwMode="auto">
          <a:xfrm>
            <a:off x="1494367" y="488950"/>
            <a:ext cx="8153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e-DE" altLang="de-DE"/>
              <a:t>Mastertitelformat bearbeiten</a:t>
            </a:r>
          </a:p>
        </p:txBody>
      </p:sp>
      <p:sp>
        <p:nvSpPr>
          <p:cNvPr id="200709" name="Rectangle 5">
            <a:extLst>
              <a:ext uri="{FF2B5EF4-FFF2-40B4-BE49-F238E27FC236}">
                <a16:creationId xmlns:a16="http://schemas.microsoft.com/office/drawing/2014/main" id="{AF7DAF12-4A51-6A44-895A-1D32BB8CF683}"/>
              </a:ext>
            </a:extLst>
          </p:cNvPr>
          <p:cNvSpPr>
            <a:spLocks noGrp="1" noChangeArrowheads="1"/>
          </p:cNvSpPr>
          <p:nvPr>
            <p:ph type="body" idx="1"/>
          </p:nvPr>
        </p:nvSpPr>
        <p:spPr bwMode="auto">
          <a:xfrm>
            <a:off x="334434" y="1484314"/>
            <a:ext cx="11521017"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200710" name="Rectangle 6">
            <a:extLst>
              <a:ext uri="{FF2B5EF4-FFF2-40B4-BE49-F238E27FC236}">
                <a16:creationId xmlns:a16="http://schemas.microsoft.com/office/drawing/2014/main" id="{F50960AB-8DCD-6A4D-A3BC-44433FB78087}"/>
              </a:ext>
            </a:extLst>
          </p:cNvPr>
          <p:cNvSpPr>
            <a:spLocks noGrp="1" noChangeArrowheads="1"/>
          </p:cNvSpPr>
          <p:nvPr>
            <p:ph type="ftr" sz="quarter" idx="3"/>
          </p:nvPr>
        </p:nvSpPr>
        <p:spPr bwMode="auto">
          <a:xfrm>
            <a:off x="334434" y="6510339"/>
            <a:ext cx="7825317"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lnSpc>
                <a:spcPct val="100000"/>
              </a:lnSpc>
              <a:buClrTx/>
              <a:buSzTx/>
              <a:buFontTx/>
              <a:buNone/>
              <a:defRPr sz="1000">
                <a:solidFill>
                  <a:srgbClr val="B5B5B5"/>
                </a:solidFill>
              </a:defRPr>
            </a:lvl1pPr>
          </a:lstStyle>
          <a:p>
            <a:endParaRPr lang="de-DE" altLang="de-DE"/>
          </a:p>
          <a:p>
            <a:endParaRPr lang="de-DE" altLang="de-DE"/>
          </a:p>
        </p:txBody>
      </p:sp>
      <p:sp>
        <p:nvSpPr>
          <p:cNvPr id="200711" name="Rectangle 7">
            <a:extLst>
              <a:ext uri="{FF2B5EF4-FFF2-40B4-BE49-F238E27FC236}">
                <a16:creationId xmlns:a16="http://schemas.microsoft.com/office/drawing/2014/main" id="{56D309F6-C3B9-4248-A641-EE49A76C2A73}"/>
              </a:ext>
            </a:extLst>
          </p:cNvPr>
          <p:cNvSpPr>
            <a:spLocks noChangeArrowheads="1"/>
          </p:cNvSpPr>
          <p:nvPr/>
        </p:nvSpPr>
        <p:spPr bwMode="auto">
          <a:xfrm>
            <a:off x="334434" y="196851"/>
            <a:ext cx="11523133" cy="144463"/>
          </a:xfrm>
          <a:prstGeom prst="rect">
            <a:avLst/>
          </a:prstGeom>
          <a:solidFill>
            <a:srgbClr val="005AA9"/>
          </a:solidFill>
          <a:ln>
            <a:noFill/>
          </a:ln>
          <a:extLst>
            <a:ext uri="{91240B29-F687-4F45-9708-019B960494DF}">
              <a14:hiddenLine xmlns:a14="http://schemas.microsoft.com/office/drawing/2010/main" w="3175">
                <a:solidFill>
                  <a:srgbClr val="B5B5B5"/>
                </a:solidFill>
                <a:miter lim="800000"/>
                <a:headEnd/>
                <a:tailEnd/>
              </a14:hiddenLine>
            </a:ext>
          </a:extLst>
        </p:spPr>
        <p:txBody>
          <a:bodyPr/>
          <a:lstStyle/>
          <a:p>
            <a:endParaRPr lang="de-DE"/>
          </a:p>
        </p:txBody>
      </p:sp>
      <p:sp>
        <p:nvSpPr>
          <p:cNvPr id="200713" name="Line 9">
            <a:extLst>
              <a:ext uri="{FF2B5EF4-FFF2-40B4-BE49-F238E27FC236}">
                <a16:creationId xmlns:a16="http://schemas.microsoft.com/office/drawing/2014/main" id="{2A2293B5-D1CA-6E44-86BB-4ADF1BB1CB9E}"/>
              </a:ext>
            </a:extLst>
          </p:cNvPr>
          <p:cNvSpPr>
            <a:spLocks noChangeShapeType="1"/>
          </p:cNvSpPr>
          <p:nvPr/>
        </p:nvSpPr>
        <p:spPr bwMode="auto">
          <a:xfrm>
            <a:off x="334434" y="1449388"/>
            <a:ext cx="11521017" cy="0"/>
          </a:xfrm>
          <a:prstGeom prst="line">
            <a:avLst/>
          </a:prstGeom>
          <a:noFill/>
          <a:ln w="762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00714" name="Rectangle 10">
            <a:extLst>
              <a:ext uri="{FF2B5EF4-FFF2-40B4-BE49-F238E27FC236}">
                <a16:creationId xmlns:a16="http://schemas.microsoft.com/office/drawing/2014/main" id="{02FB343C-88B8-F841-B05A-871EA3EF87EB}"/>
              </a:ext>
            </a:extLst>
          </p:cNvPr>
          <p:cNvSpPr>
            <a:spLocks noChangeArrowheads="1"/>
          </p:cNvSpPr>
          <p:nvPr/>
        </p:nvSpPr>
        <p:spPr bwMode="auto">
          <a:xfrm>
            <a:off x="334434" y="366714"/>
            <a:ext cx="11521017" cy="14287"/>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0715" name="Rectangle 11">
            <a:extLst>
              <a:ext uri="{FF2B5EF4-FFF2-40B4-BE49-F238E27FC236}">
                <a16:creationId xmlns:a16="http://schemas.microsoft.com/office/drawing/2014/main" id="{A1E76931-558D-204F-AA76-DDB5EDB52D86}"/>
              </a:ext>
            </a:extLst>
          </p:cNvPr>
          <p:cNvSpPr>
            <a:spLocks noChangeArrowheads="1"/>
          </p:cNvSpPr>
          <p:nvPr/>
        </p:nvSpPr>
        <p:spPr bwMode="auto">
          <a:xfrm>
            <a:off x="8398933" y="6524626"/>
            <a:ext cx="3168651"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eaLnBrk="0" hangingPunct="0">
              <a:lnSpc>
                <a:spcPct val="100000"/>
              </a:lnSpc>
              <a:spcBef>
                <a:spcPct val="50000"/>
              </a:spcBef>
              <a:buClrTx/>
              <a:buSzTx/>
              <a:buFontTx/>
              <a:buNone/>
            </a:pPr>
            <a:r>
              <a:rPr lang="en-US" altLang="de-DE" sz="1000" dirty="0">
                <a:solidFill>
                  <a:srgbClr val="B5B5B5"/>
                </a:solidFill>
              </a:rPr>
              <a:t>KOM – Communication Networks Lab  </a:t>
            </a:r>
            <a:endParaRPr lang="de-DE" altLang="de-DE" sz="1000" dirty="0">
              <a:solidFill>
                <a:srgbClr val="B5B5B5"/>
              </a:solidFill>
            </a:endParaRPr>
          </a:p>
        </p:txBody>
      </p:sp>
      <p:sp>
        <p:nvSpPr>
          <p:cNvPr id="200716" name="Rectangle 12">
            <a:extLst>
              <a:ext uri="{FF2B5EF4-FFF2-40B4-BE49-F238E27FC236}">
                <a16:creationId xmlns:a16="http://schemas.microsoft.com/office/drawing/2014/main" id="{306C2623-B976-7946-9238-6B9F3AAC6427}"/>
              </a:ext>
            </a:extLst>
          </p:cNvPr>
          <p:cNvSpPr>
            <a:spLocks noChangeArrowheads="1"/>
          </p:cNvSpPr>
          <p:nvPr/>
        </p:nvSpPr>
        <p:spPr bwMode="auto">
          <a:xfrm>
            <a:off x="11328401" y="6524625"/>
            <a:ext cx="529167" cy="217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a:lnSpc>
                <a:spcPct val="100000"/>
              </a:lnSpc>
              <a:buClrTx/>
              <a:buSzTx/>
              <a:buFontTx/>
              <a:buNone/>
            </a:pPr>
            <a:fld id="{D923F5D9-817D-B74F-B78B-A6D6D66463BD}" type="slidenum">
              <a:rPr lang="de-DE" altLang="de-DE" sz="1000"/>
              <a:pPr algn="r">
                <a:lnSpc>
                  <a:spcPct val="100000"/>
                </a:lnSpc>
                <a:buClrTx/>
                <a:buSzTx/>
                <a:buFontTx/>
                <a:buNone/>
              </a:pPr>
              <a:t>‹#›</a:t>
            </a:fld>
            <a:endParaRPr lang="de-DE" altLang="de-DE" sz="1000"/>
          </a:p>
          <a:p>
            <a:pPr algn="l">
              <a:lnSpc>
                <a:spcPct val="100000"/>
              </a:lnSpc>
              <a:buClrTx/>
              <a:buSzTx/>
              <a:buFontTx/>
              <a:buNone/>
            </a:pPr>
            <a:endParaRPr lang="de-DE" altLang="de-DE" sz="1000">
              <a:solidFill>
                <a:srgbClr val="B5B5B5"/>
              </a:solidFill>
            </a:endParaRPr>
          </a:p>
        </p:txBody>
      </p:sp>
      <p:pic>
        <p:nvPicPr>
          <p:cNvPr id="13" name="Picture 8" descr="tud_logo">
            <a:extLst>
              <a:ext uri="{FF2B5EF4-FFF2-40B4-BE49-F238E27FC236}">
                <a16:creationId xmlns:a16="http://schemas.microsoft.com/office/drawing/2014/main" id="{75FADE13-2856-7D46-9F21-496745ACF43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r="5453"/>
          <a:stretch>
            <a:fillRect/>
          </a:stretch>
        </p:blipFill>
        <p:spPr bwMode="auto">
          <a:xfrm>
            <a:off x="9912424" y="512763"/>
            <a:ext cx="2089076"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sldNum="0" hdr="0" dt="0"/>
  <p:txStyles>
    <p:titleStyle>
      <a:lvl1pPr algn="l" rtl="0" fontAlgn="base">
        <a:spcBef>
          <a:spcPct val="0"/>
        </a:spcBef>
        <a:spcAft>
          <a:spcPct val="0"/>
        </a:spcAft>
        <a:defRPr sz="2400" b="1" kern="1200">
          <a:solidFill>
            <a:schemeClr val="tx1"/>
          </a:solidFill>
          <a:latin typeface="+mj-lt"/>
          <a:ea typeface="+mj-ea"/>
          <a:cs typeface="+mj-cs"/>
        </a:defRPr>
      </a:lvl1pPr>
      <a:lvl2pPr algn="l" rtl="0" fontAlgn="base">
        <a:spcBef>
          <a:spcPct val="0"/>
        </a:spcBef>
        <a:spcAft>
          <a:spcPct val="0"/>
        </a:spcAft>
        <a:defRPr sz="2400" b="1">
          <a:solidFill>
            <a:schemeClr val="tx1"/>
          </a:solidFill>
          <a:latin typeface="Arial" panose="020B0604020202020204" pitchFamily="34" charset="0"/>
        </a:defRPr>
      </a:lvl2pPr>
      <a:lvl3pPr algn="l" rtl="0" fontAlgn="base">
        <a:spcBef>
          <a:spcPct val="0"/>
        </a:spcBef>
        <a:spcAft>
          <a:spcPct val="0"/>
        </a:spcAft>
        <a:defRPr sz="2400" b="1">
          <a:solidFill>
            <a:schemeClr val="tx1"/>
          </a:solidFill>
          <a:latin typeface="Arial" panose="020B0604020202020204" pitchFamily="34" charset="0"/>
        </a:defRPr>
      </a:lvl3pPr>
      <a:lvl4pPr algn="l" rtl="0" fontAlgn="base">
        <a:spcBef>
          <a:spcPct val="0"/>
        </a:spcBef>
        <a:spcAft>
          <a:spcPct val="0"/>
        </a:spcAft>
        <a:defRPr sz="2400" b="1">
          <a:solidFill>
            <a:schemeClr val="tx1"/>
          </a:solidFill>
          <a:latin typeface="Arial" panose="020B0604020202020204" pitchFamily="34" charset="0"/>
        </a:defRPr>
      </a:lvl4pPr>
      <a:lvl5pPr algn="l" rtl="0" fontAlgn="base">
        <a:spcBef>
          <a:spcPct val="0"/>
        </a:spcBef>
        <a:spcAft>
          <a:spcPct val="0"/>
        </a:spcAft>
        <a:defRPr sz="2400" b="1">
          <a:solidFill>
            <a:schemeClr val="tx1"/>
          </a:solidFill>
          <a:latin typeface="Arial" panose="020B0604020202020204" pitchFamily="34" charset="0"/>
        </a:defRPr>
      </a:lvl5pPr>
      <a:lvl6pPr marL="457200" algn="l" rtl="0" fontAlgn="base">
        <a:spcBef>
          <a:spcPct val="0"/>
        </a:spcBef>
        <a:spcAft>
          <a:spcPct val="0"/>
        </a:spcAft>
        <a:defRPr sz="2400" b="1">
          <a:solidFill>
            <a:schemeClr val="tx1"/>
          </a:solidFill>
          <a:latin typeface="Arial" panose="020B0604020202020204" pitchFamily="34" charset="0"/>
        </a:defRPr>
      </a:lvl6pPr>
      <a:lvl7pPr marL="914400" algn="l" rtl="0" fontAlgn="base">
        <a:spcBef>
          <a:spcPct val="0"/>
        </a:spcBef>
        <a:spcAft>
          <a:spcPct val="0"/>
        </a:spcAft>
        <a:defRPr sz="2400" b="1">
          <a:solidFill>
            <a:schemeClr val="tx1"/>
          </a:solidFill>
          <a:latin typeface="Arial" panose="020B0604020202020204" pitchFamily="34" charset="0"/>
        </a:defRPr>
      </a:lvl7pPr>
      <a:lvl8pPr marL="1371600" algn="l" rtl="0" fontAlgn="base">
        <a:spcBef>
          <a:spcPct val="0"/>
        </a:spcBef>
        <a:spcAft>
          <a:spcPct val="0"/>
        </a:spcAft>
        <a:defRPr sz="2400" b="1">
          <a:solidFill>
            <a:schemeClr val="tx1"/>
          </a:solidFill>
          <a:latin typeface="Arial" panose="020B0604020202020204" pitchFamily="34" charset="0"/>
        </a:defRPr>
      </a:lvl8pPr>
      <a:lvl9pPr marL="1828800" algn="l" rtl="0" fontAlgn="base">
        <a:spcBef>
          <a:spcPct val="0"/>
        </a:spcBef>
        <a:spcAft>
          <a:spcPct val="0"/>
        </a:spcAft>
        <a:defRPr sz="2400" b="1">
          <a:solidFill>
            <a:schemeClr val="tx1"/>
          </a:solidFill>
          <a:latin typeface="Arial" panose="020B0604020202020204" pitchFamily="34" charset="0"/>
        </a:defRPr>
      </a:lvl9pPr>
    </p:titleStyle>
    <p:bodyStyle>
      <a:lvl1pPr marL="179388" indent="-179388" algn="l" rtl="0" fontAlgn="base">
        <a:spcBef>
          <a:spcPct val="20000"/>
        </a:spcBef>
        <a:spcAft>
          <a:spcPct val="0"/>
        </a:spcAft>
        <a:buFont typeface="Wingdings" pitchFamily="2" charset="2"/>
        <a:defRPr sz="2000" b="1" kern="1200">
          <a:solidFill>
            <a:schemeClr val="tx1"/>
          </a:solidFill>
          <a:latin typeface="+mn-lt"/>
          <a:ea typeface="+mn-ea"/>
          <a:cs typeface="+mn-cs"/>
        </a:defRPr>
      </a:lvl1pPr>
      <a:lvl2pPr marL="349250" indent="-168275" algn="l" rtl="0" fontAlgn="base">
        <a:spcBef>
          <a:spcPct val="20000"/>
        </a:spcBef>
        <a:spcAft>
          <a:spcPct val="0"/>
        </a:spcAft>
        <a:buFont typeface="Wingdings" pitchFamily="2" charset="2"/>
        <a:buChar char="§"/>
        <a:defRPr kern="1200">
          <a:solidFill>
            <a:schemeClr val="tx1"/>
          </a:solidFill>
          <a:latin typeface="+mn-lt"/>
          <a:ea typeface="+mn-ea"/>
          <a:cs typeface="+mn-cs"/>
        </a:defRPr>
      </a:lvl2pPr>
      <a:lvl3pPr marL="538163" indent="-187325" algn="l" rtl="0" fontAlgn="base">
        <a:spcBef>
          <a:spcPct val="20000"/>
        </a:spcBef>
        <a:spcAft>
          <a:spcPct val="0"/>
        </a:spcAft>
        <a:buFont typeface="Wingdings" pitchFamily="2" charset="2"/>
        <a:buChar char="§"/>
        <a:defRPr kern="1200">
          <a:solidFill>
            <a:schemeClr val="tx1"/>
          </a:solidFill>
          <a:latin typeface="+mn-lt"/>
          <a:ea typeface="+mn-ea"/>
          <a:cs typeface="+mn-cs"/>
        </a:defRPr>
      </a:lvl3pPr>
      <a:lvl4pPr marL="717550" indent="-173038" algn="l" rtl="0" fontAlgn="base">
        <a:spcBef>
          <a:spcPct val="20000"/>
        </a:spcBef>
        <a:spcAft>
          <a:spcPct val="0"/>
        </a:spcAft>
        <a:buFont typeface="Wingdings" pitchFamily="2" charset="2"/>
        <a:buChar char="§"/>
        <a:defRPr sz="1600" kern="1200">
          <a:solidFill>
            <a:schemeClr val="tx1"/>
          </a:solidFill>
          <a:latin typeface="+mn-lt"/>
          <a:ea typeface="+mn-ea"/>
          <a:cs typeface="+mn-cs"/>
        </a:defRPr>
      </a:lvl4pPr>
      <a:lvl5pPr marL="908050" indent="-188913" algn="l" rtl="0" fontAlgn="base">
        <a:spcBef>
          <a:spcPct val="20000"/>
        </a:spcBef>
        <a:spcAft>
          <a:spcPct val="0"/>
        </a:spcAft>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2754" name="Line 2">
            <a:extLst>
              <a:ext uri="{FF2B5EF4-FFF2-40B4-BE49-F238E27FC236}">
                <a16:creationId xmlns:a16="http://schemas.microsoft.com/office/drawing/2014/main" id="{BA3B35AD-7AD2-764B-9292-92931D57296D}"/>
              </a:ext>
            </a:extLst>
          </p:cNvPr>
          <p:cNvSpPr>
            <a:spLocks noChangeShapeType="1"/>
          </p:cNvSpPr>
          <p:nvPr/>
        </p:nvSpPr>
        <p:spPr bwMode="auto">
          <a:xfrm>
            <a:off x="336551" y="6489700"/>
            <a:ext cx="11521016" cy="0"/>
          </a:xfrm>
          <a:prstGeom prst="line">
            <a:avLst/>
          </a:prstGeom>
          <a:noFill/>
          <a:ln w="762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02755" name="Rectangle 3">
            <a:extLst>
              <a:ext uri="{FF2B5EF4-FFF2-40B4-BE49-F238E27FC236}">
                <a16:creationId xmlns:a16="http://schemas.microsoft.com/office/drawing/2014/main" id="{3FF5F62E-0E79-A84E-81BC-5FCB2CC7C309}"/>
              </a:ext>
            </a:extLst>
          </p:cNvPr>
          <p:cNvSpPr>
            <a:spLocks noChangeArrowheads="1"/>
          </p:cNvSpPr>
          <p:nvPr/>
        </p:nvSpPr>
        <p:spPr bwMode="auto">
          <a:xfrm>
            <a:off x="334434" y="368300"/>
            <a:ext cx="11523133" cy="1081088"/>
          </a:xfrm>
          <a:prstGeom prst="rect">
            <a:avLst/>
          </a:prstGeom>
          <a:noFill/>
          <a:ln>
            <a:noFill/>
          </a:ln>
          <a:effectLst/>
          <a:extLst>
            <a:ext uri="{909E8E84-426E-40DD-AFC4-6F175D3DCCD1}">
              <a14:hiddenFill xmlns:a14="http://schemas.microsoft.com/office/drawing/2010/main">
                <a:solidFill>
                  <a:srgbClr val="E9503E"/>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2756" name="SlideTitle">
            <a:extLst>
              <a:ext uri="{FF2B5EF4-FFF2-40B4-BE49-F238E27FC236}">
                <a16:creationId xmlns:a16="http://schemas.microsoft.com/office/drawing/2014/main" id="{8D6F4CB2-8BC3-C245-91C7-665B278FD44C}"/>
              </a:ext>
            </a:extLst>
          </p:cNvPr>
          <p:cNvSpPr>
            <a:spLocks noGrp="1" noChangeArrowheads="1"/>
          </p:cNvSpPr>
          <p:nvPr>
            <p:ph type="title"/>
          </p:nvPr>
        </p:nvSpPr>
        <p:spPr bwMode="auto">
          <a:xfrm>
            <a:off x="1494367" y="488950"/>
            <a:ext cx="8153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e-DE" altLang="de-DE"/>
              <a:t>Mastertitelformat bearbeiten</a:t>
            </a:r>
          </a:p>
        </p:txBody>
      </p:sp>
      <p:sp>
        <p:nvSpPr>
          <p:cNvPr id="202757" name="Rectangle 5">
            <a:extLst>
              <a:ext uri="{FF2B5EF4-FFF2-40B4-BE49-F238E27FC236}">
                <a16:creationId xmlns:a16="http://schemas.microsoft.com/office/drawing/2014/main" id="{670FCFB0-259D-C240-94D3-918B4F9C3D29}"/>
              </a:ext>
            </a:extLst>
          </p:cNvPr>
          <p:cNvSpPr>
            <a:spLocks noGrp="1" noChangeArrowheads="1"/>
          </p:cNvSpPr>
          <p:nvPr>
            <p:ph type="body" idx="1"/>
          </p:nvPr>
        </p:nvSpPr>
        <p:spPr bwMode="auto">
          <a:xfrm>
            <a:off x="334434" y="1484314"/>
            <a:ext cx="11521017"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202758" name="Rectangle 6">
            <a:extLst>
              <a:ext uri="{FF2B5EF4-FFF2-40B4-BE49-F238E27FC236}">
                <a16:creationId xmlns:a16="http://schemas.microsoft.com/office/drawing/2014/main" id="{82D5DB48-DFFD-4648-898A-488403EBE95B}"/>
              </a:ext>
            </a:extLst>
          </p:cNvPr>
          <p:cNvSpPr>
            <a:spLocks noGrp="1" noChangeArrowheads="1"/>
          </p:cNvSpPr>
          <p:nvPr>
            <p:ph type="ftr" sz="quarter" idx="3"/>
          </p:nvPr>
        </p:nvSpPr>
        <p:spPr bwMode="auto">
          <a:xfrm>
            <a:off x="334434" y="6510339"/>
            <a:ext cx="7825317"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lnSpc>
                <a:spcPct val="100000"/>
              </a:lnSpc>
              <a:buClrTx/>
              <a:buSzTx/>
              <a:buFontTx/>
              <a:buNone/>
              <a:defRPr sz="1000">
                <a:solidFill>
                  <a:srgbClr val="B5B5B5"/>
                </a:solidFill>
              </a:defRPr>
            </a:lvl1pPr>
          </a:lstStyle>
          <a:p>
            <a:endParaRPr lang="de-DE" altLang="de-DE"/>
          </a:p>
          <a:p>
            <a:endParaRPr lang="de-DE" altLang="de-DE"/>
          </a:p>
        </p:txBody>
      </p:sp>
      <p:sp>
        <p:nvSpPr>
          <p:cNvPr id="202759" name="Rectangle 7">
            <a:extLst>
              <a:ext uri="{FF2B5EF4-FFF2-40B4-BE49-F238E27FC236}">
                <a16:creationId xmlns:a16="http://schemas.microsoft.com/office/drawing/2014/main" id="{A54810BB-49E6-A447-B52E-A31BEA90939E}"/>
              </a:ext>
            </a:extLst>
          </p:cNvPr>
          <p:cNvSpPr>
            <a:spLocks noChangeArrowheads="1"/>
          </p:cNvSpPr>
          <p:nvPr/>
        </p:nvSpPr>
        <p:spPr bwMode="auto">
          <a:xfrm>
            <a:off x="334434" y="196851"/>
            <a:ext cx="11523133" cy="144463"/>
          </a:xfrm>
          <a:prstGeom prst="rect">
            <a:avLst/>
          </a:prstGeom>
          <a:solidFill>
            <a:srgbClr val="005AA9"/>
          </a:solidFill>
          <a:ln>
            <a:noFill/>
          </a:ln>
          <a:extLst>
            <a:ext uri="{91240B29-F687-4F45-9708-019B960494DF}">
              <a14:hiddenLine xmlns:a14="http://schemas.microsoft.com/office/drawing/2010/main" w="3175">
                <a:solidFill>
                  <a:srgbClr val="B5B5B5"/>
                </a:solidFill>
                <a:miter lim="800000"/>
                <a:headEnd/>
                <a:tailEnd/>
              </a14:hiddenLine>
            </a:ext>
          </a:extLst>
        </p:spPr>
        <p:txBody>
          <a:bodyPr/>
          <a:lstStyle/>
          <a:p>
            <a:endParaRPr lang="de-DE"/>
          </a:p>
        </p:txBody>
      </p:sp>
      <p:sp>
        <p:nvSpPr>
          <p:cNvPr id="202761" name="Line 9">
            <a:extLst>
              <a:ext uri="{FF2B5EF4-FFF2-40B4-BE49-F238E27FC236}">
                <a16:creationId xmlns:a16="http://schemas.microsoft.com/office/drawing/2014/main" id="{9ACED2D6-95B6-4F4B-9F93-C0BA5C85B7F0}"/>
              </a:ext>
            </a:extLst>
          </p:cNvPr>
          <p:cNvSpPr>
            <a:spLocks noChangeShapeType="1"/>
          </p:cNvSpPr>
          <p:nvPr/>
        </p:nvSpPr>
        <p:spPr bwMode="auto">
          <a:xfrm>
            <a:off x="334434" y="1449388"/>
            <a:ext cx="11521017" cy="0"/>
          </a:xfrm>
          <a:prstGeom prst="line">
            <a:avLst/>
          </a:prstGeom>
          <a:noFill/>
          <a:ln w="762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02762" name="Rectangle 10">
            <a:extLst>
              <a:ext uri="{FF2B5EF4-FFF2-40B4-BE49-F238E27FC236}">
                <a16:creationId xmlns:a16="http://schemas.microsoft.com/office/drawing/2014/main" id="{64025B8F-07F4-FC4C-8D67-F52D3C1F2AEE}"/>
              </a:ext>
            </a:extLst>
          </p:cNvPr>
          <p:cNvSpPr>
            <a:spLocks noChangeArrowheads="1"/>
          </p:cNvSpPr>
          <p:nvPr/>
        </p:nvSpPr>
        <p:spPr bwMode="auto">
          <a:xfrm>
            <a:off x="334434" y="366714"/>
            <a:ext cx="11521017" cy="14287"/>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2763" name="Rectangle 11">
            <a:extLst>
              <a:ext uri="{FF2B5EF4-FFF2-40B4-BE49-F238E27FC236}">
                <a16:creationId xmlns:a16="http://schemas.microsoft.com/office/drawing/2014/main" id="{83FBC0AE-32CE-E546-A2A9-2D0436FBE63F}"/>
              </a:ext>
            </a:extLst>
          </p:cNvPr>
          <p:cNvSpPr>
            <a:spLocks noChangeArrowheads="1"/>
          </p:cNvSpPr>
          <p:nvPr/>
        </p:nvSpPr>
        <p:spPr bwMode="auto">
          <a:xfrm>
            <a:off x="8398933" y="6524626"/>
            <a:ext cx="3168651"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eaLnBrk="0" hangingPunct="0">
              <a:lnSpc>
                <a:spcPct val="100000"/>
              </a:lnSpc>
              <a:spcBef>
                <a:spcPct val="50000"/>
              </a:spcBef>
              <a:buClrTx/>
              <a:buSzTx/>
              <a:buFontTx/>
              <a:buNone/>
            </a:pPr>
            <a:r>
              <a:rPr lang="en-US" altLang="de-DE" sz="1000" dirty="0">
                <a:solidFill>
                  <a:srgbClr val="B5B5B5"/>
                </a:solidFill>
              </a:rPr>
              <a:t>KOM – Communication Networks Lab  </a:t>
            </a:r>
            <a:endParaRPr lang="de-DE" altLang="de-DE" sz="1000" dirty="0">
              <a:solidFill>
                <a:srgbClr val="B5B5B5"/>
              </a:solidFill>
            </a:endParaRPr>
          </a:p>
        </p:txBody>
      </p:sp>
      <p:sp>
        <p:nvSpPr>
          <p:cNvPr id="202764" name="Rectangle 12">
            <a:extLst>
              <a:ext uri="{FF2B5EF4-FFF2-40B4-BE49-F238E27FC236}">
                <a16:creationId xmlns:a16="http://schemas.microsoft.com/office/drawing/2014/main" id="{F14FEB49-BBF3-9D49-AA65-879D53A9C868}"/>
              </a:ext>
            </a:extLst>
          </p:cNvPr>
          <p:cNvSpPr>
            <a:spLocks noChangeArrowheads="1"/>
          </p:cNvSpPr>
          <p:nvPr/>
        </p:nvSpPr>
        <p:spPr bwMode="auto">
          <a:xfrm>
            <a:off x="11328401" y="6524625"/>
            <a:ext cx="529167" cy="217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a:lnSpc>
                <a:spcPct val="100000"/>
              </a:lnSpc>
              <a:buClrTx/>
              <a:buSzTx/>
              <a:buFontTx/>
              <a:buNone/>
            </a:pPr>
            <a:fld id="{FC8AAE70-2A80-A24D-AB25-AAF69843DF70}" type="slidenum">
              <a:rPr lang="de-DE" altLang="de-DE" sz="1000"/>
              <a:pPr algn="r">
                <a:lnSpc>
                  <a:spcPct val="100000"/>
                </a:lnSpc>
                <a:buClrTx/>
                <a:buSzTx/>
                <a:buFontTx/>
                <a:buNone/>
              </a:pPr>
              <a:t>‹#›</a:t>
            </a:fld>
            <a:endParaRPr lang="de-DE" altLang="de-DE" sz="1000"/>
          </a:p>
          <a:p>
            <a:pPr algn="l">
              <a:lnSpc>
                <a:spcPct val="100000"/>
              </a:lnSpc>
              <a:buClrTx/>
              <a:buSzTx/>
              <a:buFontTx/>
              <a:buNone/>
            </a:pPr>
            <a:endParaRPr lang="de-DE" altLang="de-DE" sz="1000">
              <a:solidFill>
                <a:srgbClr val="B5B5B5"/>
              </a:solidFill>
            </a:endParaRPr>
          </a:p>
        </p:txBody>
      </p:sp>
      <p:pic>
        <p:nvPicPr>
          <p:cNvPr id="13" name="Picture 8" descr="tud_logo">
            <a:extLst>
              <a:ext uri="{FF2B5EF4-FFF2-40B4-BE49-F238E27FC236}">
                <a16:creationId xmlns:a16="http://schemas.microsoft.com/office/drawing/2014/main" id="{75FADE13-2856-7D46-9F21-496745ACF43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r="5453"/>
          <a:stretch>
            <a:fillRect/>
          </a:stretch>
        </p:blipFill>
        <p:spPr bwMode="auto">
          <a:xfrm>
            <a:off x="9912424" y="512763"/>
            <a:ext cx="2089076"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dt="0"/>
  <p:txStyles>
    <p:titleStyle>
      <a:lvl1pPr algn="l" rtl="0" fontAlgn="base">
        <a:spcBef>
          <a:spcPct val="0"/>
        </a:spcBef>
        <a:spcAft>
          <a:spcPct val="0"/>
        </a:spcAft>
        <a:defRPr sz="2400" b="1" kern="1200">
          <a:solidFill>
            <a:schemeClr val="tx1"/>
          </a:solidFill>
          <a:latin typeface="+mj-lt"/>
          <a:ea typeface="+mj-ea"/>
          <a:cs typeface="+mj-cs"/>
        </a:defRPr>
      </a:lvl1pPr>
      <a:lvl2pPr algn="l" rtl="0" fontAlgn="base">
        <a:spcBef>
          <a:spcPct val="0"/>
        </a:spcBef>
        <a:spcAft>
          <a:spcPct val="0"/>
        </a:spcAft>
        <a:defRPr sz="2400" b="1">
          <a:solidFill>
            <a:schemeClr val="tx1"/>
          </a:solidFill>
          <a:latin typeface="Arial" panose="020B0604020202020204" pitchFamily="34" charset="0"/>
        </a:defRPr>
      </a:lvl2pPr>
      <a:lvl3pPr algn="l" rtl="0" fontAlgn="base">
        <a:spcBef>
          <a:spcPct val="0"/>
        </a:spcBef>
        <a:spcAft>
          <a:spcPct val="0"/>
        </a:spcAft>
        <a:defRPr sz="2400" b="1">
          <a:solidFill>
            <a:schemeClr val="tx1"/>
          </a:solidFill>
          <a:latin typeface="Arial" panose="020B0604020202020204" pitchFamily="34" charset="0"/>
        </a:defRPr>
      </a:lvl3pPr>
      <a:lvl4pPr algn="l" rtl="0" fontAlgn="base">
        <a:spcBef>
          <a:spcPct val="0"/>
        </a:spcBef>
        <a:spcAft>
          <a:spcPct val="0"/>
        </a:spcAft>
        <a:defRPr sz="2400" b="1">
          <a:solidFill>
            <a:schemeClr val="tx1"/>
          </a:solidFill>
          <a:latin typeface="Arial" panose="020B0604020202020204" pitchFamily="34" charset="0"/>
        </a:defRPr>
      </a:lvl4pPr>
      <a:lvl5pPr algn="l" rtl="0" fontAlgn="base">
        <a:spcBef>
          <a:spcPct val="0"/>
        </a:spcBef>
        <a:spcAft>
          <a:spcPct val="0"/>
        </a:spcAft>
        <a:defRPr sz="2400" b="1">
          <a:solidFill>
            <a:schemeClr val="tx1"/>
          </a:solidFill>
          <a:latin typeface="Arial" panose="020B0604020202020204" pitchFamily="34" charset="0"/>
        </a:defRPr>
      </a:lvl5pPr>
      <a:lvl6pPr marL="457200" algn="l" rtl="0" fontAlgn="base">
        <a:spcBef>
          <a:spcPct val="0"/>
        </a:spcBef>
        <a:spcAft>
          <a:spcPct val="0"/>
        </a:spcAft>
        <a:defRPr sz="2400" b="1">
          <a:solidFill>
            <a:schemeClr val="tx1"/>
          </a:solidFill>
          <a:latin typeface="Arial" panose="020B0604020202020204" pitchFamily="34" charset="0"/>
        </a:defRPr>
      </a:lvl6pPr>
      <a:lvl7pPr marL="914400" algn="l" rtl="0" fontAlgn="base">
        <a:spcBef>
          <a:spcPct val="0"/>
        </a:spcBef>
        <a:spcAft>
          <a:spcPct val="0"/>
        </a:spcAft>
        <a:defRPr sz="2400" b="1">
          <a:solidFill>
            <a:schemeClr val="tx1"/>
          </a:solidFill>
          <a:latin typeface="Arial" panose="020B0604020202020204" pitchFamily="34" charset="0"/>
        </a:defRPr>
      </a:lvl7pPr>
      <a:lvl8pPr marL="1371600" algn="l" rtl="0" fontAlgn="base">
        <a:spcBef>
          <a:spcPct val="0"/>
        </a:spcBef>
        <a:spcAft>
          <a:spcPct val="0"/>
        </a:spcAft>
        <a:defRPr sz="2400" b="1">
          <a:solidFill>
            <a:schemeClr val="tx1"/>
          </a:solidFill>
          <a:latin typeface="Arial" panose="020B0604020202020204" pitchFamily="34" charset="0"/>
        </a:defRPr>
      </a:lvl8pPr>
      <a:lvl9pPr marL="1828800" algn="l" rtl="0" fontAlgn="base">
        <a:spcBef>
          <a:spcPct val="0"/>
        </a:spcBef>
        <a:spcAft>
          <a:spcPct val="0"/>
        </a:spcAft>
        <a:defRPr sz="2400" b="1">
          <a:solidFill>
            <a:schemeClr val="tx1"/>
          </a:solidFill>
          <a:latin typeface="Arial" panose="020B0604020202020204" pitchFamily="34" charset="0"/>
        </a:defRPr>
      </a:lvl9pPr>
    </p:titleStyle>
    <p:bodyStyle>
      <a:lvl1pPr marL="179388" indent="-179388" algn="l" rtl="0" fontAlgn="base">
        <a:spcBef>
          <a:spcPct val="20000"/>
        </a:spcBef>
        <a:spcAft>
          <a:spcPct val="0"/>
        </a:spcAft>
        <a:buFont typeface="Wingdings" pitchFamily="2" charset="2"/>
        <a:defRPr sz="2000" b="1" kern="1200">
          <a:solidFill>
            <a:schemeClr val="tx1"/>
          </a:solidFill>
          <a:latin typeface="+mn-lt"/>
          <a:ea typeface="+mn-ea"/>
          <a:cs typeface="+mn-cs"/>
        </a:defRPr>
      </a:lvl1pPr>
      <a:lvl2pPr marL="349250" indent="-168275" algn="l" rtl="0" fontAlgn="base">
        <a:spcBef>
          <a:spcPct val="20000"/>
        </a:spcBef>
        <a:spcAft>
          <a:spcPct val="0"/>
        </a:spcAft>
        <a:buFont typeface="Wingdings" pitchFamily="2" charset="2"/>
        <a:buChar char="§"/>
        <a:defRPr kern="1200">
          <a:solidFill>
            <a:schemeClr val="tx1"/>
          </a:solidFill>
          <a:latin typeface="+mn-lt"/>
          <a:ea typeface="+mn-ea"/>
          <a:cs typeface="+mn-cs"/>
        </a:defRPr>
      </a:lvl2pPr>
      <a:lvl3pPr marL="538163" indent="-187325" algn="l" rtl="0" fontAlgn="base">
        <a:spcBef>
          <a:spcPct val="20000"/>
        </a:spcBef>
        <a:spcAft>
          <a:spcPct val="0"/>
        </a:spcAft>
        <a:buFont typeface="Wingdings" pitchFamily="2" charset="2"/>
        <a:buChar char="§"/>
        <a:defRPr kern="1200">
          <a:solidFill>
            <a:schemeClr val="tx1"/>
          </a:solidFill>
          <a:latin typeface="+mn-lt"/>
          <a:ea typeface="+mn-ea"/>
          <a:cs typeface="+mn-cs"/>
        </a:defRPr>
      </a:lvl3pPr>
      <a:lvl4pPr marL="717550" indent="-173038" algn="l" rtl="0" fontAlgn="base">
        <a:spcBef>
          <a:spcPct val="20000"/>
        </a:spcBef>
        <a:spcAft>
          <a:spcPct val="0"/>
        </a:spcAft>
        <a:buFont typeface="Wingdings" pitchFamily="2" charset="2"/>
        <a:buChar char="§"/>
        <a:defRPr sz="1600" kern="1200">
          <a:solidFill>
            <a:schemeClr val="tx1"/>
          </a:solidFill>
          <a:latin typeface="+mn-lt"/>
          <a:ea typeface="+mn-ea"/>
          <a:cs typeface="+mn-cs"/>
        </a:defRPr>
      </a:lvl4pPr>
      <a:lvl5pPr marL="908050" indent="-188913" algn="l" rtl="0" fontAlgn="base">
        <a:spcBef>
          <a:spcPct val="20000"/>
        </a:spcBef>
        <a:spcAft>
          <a:spcPct val="0"/>
        </a:spcAft>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78367" y="620688"/>
            <a:ext cx="8978900" cy="920476"/>
          </a:xfrm>
        </p:spPr>
        <p:txBody>
          <a:bodyPr>
            <a:normAutofit/>
          </a:bodyPr>
          <a:lstStyle/>
          <a:p>
            <a:r>
              <a:rPr lang="de-DE" dirty="0"/>
              <a:t>Double-</a:t>
            </a:r>
            <a:r>
              <a:rPr lang="de-DE" dirty="0" err="1"/>
              <a:t>Row</a:t>
            </a:r>
            <a:r>
              <a:rPr lang="de-DE" dirty="0"/>
              <a:t> </a:t>
            </a:r>
            <a:br>
              <a:rPr lang="de-DE" dirty="0"/>
            </a:br>
            <a:r>
              <a:rPr lang="de-DE" dirty="0"/>
              <a:t>Title</a:t>
            </a:r>
            <a:endParaRPr lang="en-US" dirty="0"/>
          </a:p>
        </p:txBody>
      </p:sp>
      <p:sp>
        <p:nvSpPr>
          <p:cNvPr id="3" name="Untertitel 2"/>
          <p:cNvSpPr>
            <a:spLocks noGrp="1"/>
          </p:cNvSpPr>
          <p:nvPr>
            <p:ph type="subTitle" idx="1"/>
          </p:nvPr>
        </p:nvSpPr>
        <p:spPr>
          <a:xfrm>
            <a:off x="473693" y="1772817"/>
            <a:ext cx="8978900" cy="648072"/>
          </a:xfrm>
        </p:spPr>
        <p:txBody>
          <a:bodyPr/>
          <a:lstStyle/>
          <a:p>
            <a:r>
              <a:rPr lang="en-US" dirty="0"/>
              <a:t>Single-Row Subtitle</a:t>
            </a:r>
          </a:p>
        </p:txBody>
      </p:sp>
      <p:sp>
        <p:nvSpPr>
          <p:cNvPr id="5" name="Text Box 6"/>
          <p:cNvSpPr txBox="1">
            <a:spLocks noChangeArrowheads="1"/>
          </p:cNvSpPr>
          <p:nvPr/>
        </p:nvSpPr>
        <p:spPr bwMode="auto">
          <a:xfrm>
            <a:off x="268446" y="5610726"/>
            <a:ext cx="3240360" cy="78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b">
            <a:spAutoFit/>
          </a:bodyPr>
          <a:lstStyle>
            <a:lvl1pPr eaLnBrk="0" hangingPunct="0">
              <a:defRPr>
                <a:solidFill>
                  <a:schemeClr val="bg1"/>
                </a:solidFill>
                <a:latin typeface="Arial" pitchFamily="34" charset="0"/>
              </a:defRPr>
            </a:lvl1pPr>
            <a:lvl2pPr marL="742950" indent="-285750" eaLnBrk="0" hangingPunct="0">
              <a:defRPr>
                <a:solidFill>
                  <a:schemeClr val="bg1"/>
                </a:solidFill>
                <a:latin typeface="Arial" pitchFamily="34" charset="0"/>
              </a:defRPr>
            </a:lvl2pPr>
            <a:lvl3pPr marL="1143000" indent="-228600" eaLnBrk="0" hangingPunct="0">
              <a:defRPr>
                <a:solidFill>
                  <a:schemeClr val="bg1"/>
                </a:solidFill>
                <a:latin typeface="Arial" pitchFamily="34" charset="0"/>
              </a:defRPr>
            </a:lvl3pPr>
            <a:lvl4pPr marL="1600200" indent="-228600" eaLnBrk="0" hangingPunct="0">
              <a:defRPr>
                <a:solidFill>
                  <a:schemeClr val="bg1"/>
                </a:solidFill>
                <a:latin typeface="Arial" pitchFamily="34" charset="0"/>
              </a:defRPr>
            </a:lvl4pPr>
            <a:lvl5pPr marL="2057400" indent="-228600" eaLnBrk="0" hangingPunct="0">
              <a:defRPr>
                <a:solidFill>
                  <a:schemeClr val="bg1"/>
                </a:solidFill>
                <a:latin typeface="Arial" pitchFamily="34" charset="0"/>
              </a:defRPr>
            </a:lvl5pPr>
            <a:lvl6pPr marL="2514600" indent="-228600" algn="ctr" defTabSz="449263" eaLnBrk="0" fontAlgn="base" hangingPunct="0">
              <a:lnSpc>
                <a:spcPct val="93000"/>
              </a:lnSpc>
              <a:spcBef>
                <a:spcPct val="0"/>
              </a:spcBef>
              <a:spcAft>
                <a:spcPct val="0"/>
              </a:spcAft>
              <a:buClr>
                <a:srgbClr val="000000"/>
              </a:buClr>
              <a:buSzPct val="100000"/>
              <a:buFont typeface="Arial" pitchFamily="34" charset="0"/>
              <a:defRPr>
                <a:solidFill>
                  <a:schemeClr val="bg1"/>
                </a:solidFill>
                <a:latin typeface="Arial" pitchFamily="34" charset="0"/>
              </a:defRPr>
            </a:lvl6pPr>
            <a:lvl7pPr marL="2971800" indent="-228600" algn="ctr" defTabSz="449263" eaLnBrk="0" fontAlgn="base" hangingPunct="0">
              <a:lnSpc>
                <a:spcPct val="93000"/>
              </a:lnSpc>
              <a:spcBef>
                <a:spcPct val="0"/>
              </a:spcBef>
              <a:spcAft>
                <a:spcPct val="0"/>
              </a:spcAft>
              <a:buClr>
                <a:srgbClr val="000000"/>
              </a:buClr>
              <a:buSzPct val="100000"/>
              <a:buFont typeface="Arial" pitchFamily="34" charset="0"/>
              <a:defRPr>
                <a:solidFill>
                  <a:schemeClr val="bg1"/>
                </a:solidFill>
                <a:latin typeface="Arial" pitchFamily="34" charset="0"/>
              </a:defRPr>
            </a:lvl7pPr>
            <a:lvl8pPr marL="3429000" indent="-228600" algn="ctr" defTabSz="449263" eaLnBrk="0" fontAlgn="base" hangingPunct="0">
              <a:lnSpc>
                <a:spcPct val="93000"/>
              </a:lnSpc>
              <a:spcBef>
                <a:spcPct val="0"/>
              </a:spcBef>
              <a:spcAft>
                <a:spcPct val="0"/>
              </a:spcAft>
              <a:buClr>
                <a:srgbClr val="000000"/>
              </a:buClr>
              <a:buSzPct val="100000"/>
              <a:buFont typeface="Arial" pitchFamily="34" charset="0"/>
              <a:defRPr>
                <a:solidFill>
                  <a:schemeClr val="bg1"/>
                </a:solidFill>
                <a:latin typeface="Arial" pitchFamily="34" charset="0"/>
              </a:defRPr>
            </a:lvl8pPr>
            <a:lvl9pPr marL="3886200" indent="-228600" algn="ctr" defTabSz="449263" eaLnBrk="0" fontAlgn="base" hangingPunct="0">
              <a:lnSpc>
                <a:spcPct val="93000"/>
              </a:lnSpc>
              <a:spcBef>
                <a:spcPct val="0"/>
              </a:spcBef>
              <a:spcAft>
                <a:spcPct val="0"/>
              </a:spcAft>
              <a:buClr>
                <a:srgbClr val="000000"/>
              </a:buClr>
              <a:buSzPct val="100000"/>
              <a:buFont typeface="Arial" pitchFamily="34" charset="0"/>
              <a:defRPr>
                <a:solidFill>
                  <a:schemeClr val="bg1"/>
                </a:solidFill>
                <a:latin typeface="Arial" pitchFamily="34" charset="0"/>
              </a:defRPr>
            </a:lvl9pPr>
          </a:lstStyle>
          <a:p>
            <a:pPr algn="l">
              <a:lnSpc>
                <a:spcPct val="100000"/>
              </a:lnSpc>
              <a:spcAft>
                <a:spcPct val="10000"/>
              </a:spcAft>
              <a:buClr>
                <a:schemeClr val="tx1"/>
              </a:buClr>
              <a:buFontTx/>
              <a:buNone/>
            </a:pPr>
            <a:r>
              <a:rPr lang="en-US" sz="1100" b="1" dirty="0">
                <a:solidFill>
                  <a:schemeClr val="tx1"/>
                </a:solidFill>
              </a:rPr>
              <a:t>Your Name(s)</a:t>
            </a:r>
          </a:p>
          <a:p>
            <a:pPr algn="l">
              <a:lnSpc>
                <a:spcPct val="100000"/>
              </a:lnSpc>
              <a:spcAft>
                <a:spcPct val="10000"/>
              </a:spcAft>
              <a:buClr>
                <a:schemeClr val="tx1"/>
              </a:buClr>
              <a:buFontTx/>
              <a:buNone/>
            </a:pPr>
            <a:r>
              <a:rPr lang="de-DE" sz="1100" dirty="0" err="1">
                <a:solidFill>
                  <a:schemeClr val="tx1"/>
                </a:solidFill>
              </a:rPr>
              <a:t>Your</a:t>
            </a:r>
            <a:r>
              <a:rPr lang="de-DE" sz="1100" dirty="0">
                <a:solidFill>
                  <a:schemeClr val="tx1"/>
                </a:solidFill>
              </a:rPr>
              <a:t> Mail</a:t>
            </a:r>
            <a:br>
              <a:rPr lang="de-DE" sz="1100" dirty="0">
                <a:solidFill>
                  <a:schemeClr val="tx1"/>
                </a:solidFill>
              </a:rPr>
            </a:br>
            <a:br>
              <a:rPr lang="de-DE" sz="1100" dirty="0">
                <a:solidFill>
                  <a:schemeClr val="tx1"/>
                </a:solidFill>
              </a:rPr>
            </a:br>
            <a:r>
              <a:rPr lang="de-DE" sz="1100" dirty="0" err="1">
                <a:solidFill>
                  <a:schemeClr val="tx1"/>
                </a:solidFill>
              </a:rPr>
              <a:t>Your</a:t>
            </a:r>
            <a:r>
              <a:rPr lang="de-DE" sz="1100" dirty="0">
                <a:solidFill>
                  <a:schemeClr val="tx1"/>
                </a:solidFill>
              </a:rPr>
              <a:t> Supervisor(s)</a:t>
            </a:r>
            <a:endParaRPr lang="en-US" sz="1100" dirty="0">
              <a:solidFill>
                <a:schemeClr val="tx1"/>
              </a:solidFill>
            </a:endParaRPr>
          </a:p>
        </p:txBody>
      </p:sp>
      <p:sp>
        <p:nvSpPr>
          <p:cNvPr id="8" name="Textfeld 7">
            <a:extLst>
              <a:ext uri="{FF2B5EF4-FFF2-40B4-BE49-F238E27FC236}">
                <a16:creationId xmlns:a16="http://schemas.microsoft.com/office/drawing/2014/main" id="{6B4E3EFA-C5FB-FD44-BFBC-0520C8AA9B56}"/>
              </a:ext>
            </a:extLst>
          </p:cNvPr>
          <p:cNvSpPr txBox="1"/>
          <p:nvPr/>
        </p:nvSpPr>
        <p:spPr>
          <a:xfrm>
            <a:off x="268446" y="6491941"/>
            <a:ext cx="6444208" cy="178190"/>
          </a:xfrm>
          <a:prstGeom prst="rect">
            <a:avLst/>
          </a:prstGeom>
          <a:noFill/>
        </p:spPr>
        <p:txBody>
          <a:bodyPr wrap="square" rtlCol="0">
            <a:spAutoFit/>
          </a:bodyPr>
          <a:lstStyle/>
          <a:p>
            <a:pPr algn="l"/>
            <a:r>
              <a:rPr lang="de-DE" sz="600" dirty="0">
                <a:solidFill>
                  <a:schemeClr val="bg1">
                    <a:lumMod val="65000"/>
                  </a:schemeClr>
                </a:solidFill>
              </a:rPr>
              <a:t>Picture Reference</a:t>
            </a:r>
            <a:endParaRPr lang="en-US" sz="600" dirty="0">
              <a:solidFill>
                <a:schemeClr val="bg1">
                  <a:lumMod val="65000"/>
                </a:schemeClr>
              </a:solidFill>
            </a:endParaRPr>
          </a:p>
        </p:txBody>
      </p:sp>
      <p:pic>
        <p:nvPicPr>
          <p:cNvPr id="10" name="Grafik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7768" y="2652542"/>
            <a:ext cx="3296738" cy="3296738"/>
          </a:xfrm>
          <a:prstGeom prst="rect">
            <a:avLst/>
          </a:prstGeom>
        </p:spPr>
      </p:pic>
      <p:cxnSp>
        <p:nvCxnSpPr>
          <p:cNvPr id="7" name="Gerade Verbindung mit Pfeil 6"/>
          <p:cNvCxnSpPr/>
          <p:nvPr/>
        </p:nvCxnSpPr>
        <p:spPr bwMode="auto">
          <a:xfrm flipH="1">
            <a:off x="1294873" y="6584473"/>
            <a:ext cx="1008112" cy="0"/>
          </a:xfrm>
          <a:prstGeom prst="straightConnector1">
            <a:avLst/>
          </a:prstGeom>
          <a:ln w="57150">
            <a:solidFill>
              <a:srgbClr val="FFC000"/>
            </a:solidFill>
            <a:headEnd type="none" w="med" len="med"/>
            <a:tailEnd type="arrow" w="med" len="med"/>
          </a:ln>
        </p:spPr>
        <p:style>
          <a:lnRef idx="3">
            <a:schemeClr val="accent4"/>
          </a:lnRef>
          <a:fillRef idx="0">
            <a:schemeClr val="accent4"/>
          </a:fillRef>
          <a:effectRef idx="2">
            <a:schemeClr val="accent4"/>
          </a:effectRef>
          <a:fontRef idx="minor">
            <a:schemeClr val="tx1"/>
          </a:fontRef>
        </p:style>
      </p:cxnSp>
      <p:sp>
        <p:nvSpPr>
          <p:cNvPr id="11" name="Fußzeilenplatzhalter 2"/>
          <p:cNvSpPr txBox="1">
            <a:spLocks/>
          </p:cNvSpPr>
          <p:nvPr/>
        </p:nvSpPr>
        <p:spPr bwMode="auto">
          <a:xfrm>
            <a:off x="6384032" y="781124"/>
            <a:ext cx="1203426" cy="299802"/>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err="1">
                <a:solidFill>
                  <a:schemeClr val="tx1"/>
                </a:solidFill>
              </a:rPr>
              <a:t>You</a:t>
            </a:r>
            <a:r>
              <a:rPr lang="de-DE" sz="563" b="1" dirty="0">
                <a:solidFill>
                  <a:schemeClr val="tx1"/>
                </a:solidFill>
              </a:rPr>
              <a:t> </a:t>
            </a:r>
            <a:r>
              <a:rPr lang="de-DE" sz="563" b="1" dirty="0" err="1">
                <a:solidFill>
                  <a:schemeClr val="tx1"/>
                </a:solidFill>
              </a:rPr>
              <a:t>may</a:t>
            </a:r>
            <a:r>
              <a:rPr lang="de-DE" sz="563" b="1" dirty="0">
                <a:solidFill>
                  <a:schemeClr val="tx1"/>
                </a:solidFill>
              </a:rPr>
              <a:t> </a:t>
            </a:r>
            <a:r>
              <a:rPr lang="de-DE" sz="563" b="1" dirty="0" err="1">
                <a:solidFill>
                  <a:schemeClr val="tx1"/>
                </a:solidFill>
              </a:rPr>
              <a:t>use</a:t>
            </a:r>
            <a:r>
              <a:rPr lang="de-DE" sz="563" b="1" dirty="0">
                <a:solidFill>
                  <a:schemeClr val="tx1"/>
                </a:solidFill>
              </a:rPr>
              <a:t> </a:t>
            </a:r>
            <a:r>
              <a:rPr lang="de-DE" sz="563" b="1" dirty="0" err="1">
                <a:solidFill>
                  <a:schemeClr val="tx1"/>
                </a:solidFill>
              </a:rPr>
              <a:t>up</a:t>
            </a:r>
            <a:r>
              <a:rPr lang="de-DE" sz="563" b="1" dirty="0">
                <a:solidFill>
                  <a:schemeClr val="tx1"/>
                </a:solidFill>
              </a:rPr>
              <a:t> </a:t>
            </a:r>
            <a:r>
              <a:rPr lang="de-DE" sz="563" b="1" dirty="0" err="1">
                <a:solidFill>
                  <a:schemeClr val="tx1"/>
                </a:solidFill>
              </a:rPr>
              <a:t>to</a:t>
            </a:r>
            <a:r>
              <a:rPr lang="de-DE" sz="563" b="1" dirty="0">
                <a:solidFill>
                  <a:schemeClr val="tx1"/>
                </a:solidFill>
              </a:rPr>
              <a:t> </a:t>
            </a:r>
            <a:r>
              <a:rPr lang="de-DE" sz="563" b="1" dirty="0" err="1">
                <a:solidFill>
                  <a:schemeClr val="tx1"/>
                </a:solidFill>
              </a:rPr>
              <a:t>two</a:t>
            </a:r>
            <a:r>
              <a:rPr lang="de-DE" sz="563" b="1" dirty="0">
                <a:solidFill>
                  <a:schemeClr val="tx1"/>
                </a:solidFill>
              </a:rPr>
              <a:t> </a:t>
            </a:r>
            <a:r>
              <a:rPr lang="de-DE" sz="563" b="1" dirty="0" err="1">
                <a:solidFill>
                  <a:schemeClr val="tx1"/>
                </a:solidFill>
              </a:rPr>
              <a:t>rows</a:t>
            </a:r>
            <a:br>
              <a:rPr lang="de-DE" sz="563" b="1" dirty="0">
                <a:solidFill>
                  <a:schemeClr val="tx1"/>
                </a:solidFill>
              </a:rPr>
            </a:br>
            <a:r>
              <a:rPr lang="de-DE" sz="563" b="1" dirty="0" err="1">
                <a:solidFill>
                  <a:schemeClr val="tx1"/>
                </a:solidFill>
              </a:rPr>
              <a:t>for</a:t>
            </a:r>
            <a:r>
              <a:rPr lang="de-DE" sz="563" b="1" dirty="0">
                <a:solidFill>
                  <a:schemeClr val="tx1"/>
                </a:solidFill>
              </a:rPr>
              <a:t> </a:t>
            </a:r>
            <a:r>
              <a:rPr lang="de-DE" sz="563" b="1" dirty="0" err="1">
                <a:solidFill>
                  <a:schemeClr val="tx1"/>
                </a:solidFill>
              </a:rPr>
              <a:t>your</a:t>
            </a:r>
            <a:r>
              <a:rPr lang="de-DE" sz="563" b="1" dirty="0">
                <a:solidFill>
                  <a:schemeClr val="tx1"/>
                </a:solidFill>
              </a:rPr>
              <a:t> </a:t>
            </a:r>
            <a:r>
              <a:rPr lang="de-DE" sz="563" b="1" dirty="0" err="1">
                <a:solidFill>
                  <a:schemeClr val="tx1"/>
                </a:solidFill>
              </a:rPr>
              <a:t>main</a:t>
            </a:r>
            <a:r>
              <a:rPr lang="de-DE" sz="563" b="1" dirty="0">
                <a:solidFill>
                  <a:schemeClr val="tx1"/>
                </a:solidFill>
              </a:rPr>
              <a:t> title</a:t>
            </a:r>
            <a:endParaRPr lang="de-DE" sz="563" dirty="0">
              <a:solidFill>
                <a:schemeClr val="bg1">
                  <a:lumMod val="65000"/>
                </a:schemeClr>
              </a:solidFill>
            </a:endParaRPr>
          </a:p>
        </p:txBody>
      </p:sp>
      <p:sp>
        <p:nvSpPr>
          <p:cNvPr id="12" name="Fußzeilenplatzhalter 2"/>
          <p:cNvSpPr txBox="1">
            <a:spLocks/>
          </p:cNvSpPr>
          <p:nvPr/>
        </p:nvSpPr>
        <p:spPr bwMode="auto">
          <a:xfrm>
            <a:off x="6312024" y="1751780"/>
            <a:ext cx="1944216" cy="299802"/>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err="1">
                <a:solidFill>
                  <a:schemeClr val="tx1"/>
                </a:solidFill>
              </a:rPr>
              <a:t>Subtitles</a:t>
            </a:r>
            <a:r>
              <a:rPr lang="de-DE" sz="563" b="1" dirty="0">
                <a:solidFill>
                  <a:schemeClr val="tx1"/>
                </a:solidFill>
              </a:rPr>
              <a:t>, e.g., </a:t>
            </a:r>
            <a:br>
              <a:rPr lang="de-DE" sz="563" b="1" dirty="0">
                <a:solidFill>
                  <a:schemeClr val="tx1"/>
                </a:solidFill>
              </a:rPr>
            </a:br>
            <a:r>
              <a:rPr lang="de-DE" sz="563" b="1" dirty="0">
                <a:solidFill>
                  <a:schemeClr val="tx1"/>
                </a:solidFill>
              </a:rPr>
              <a:t>„KOM Lab Final </a:t>
            </a:r>
            <a:r>
              <a:rPr lang="de-DE" sz="563" b="1" dirty="0" err="1">
                <a:solidFill>
                  <a:schemeClr val="tx1"/>
                </a:solidFill>
              </a:rPr>
              <a:t>Presentation</a:t>
            </a:r>
            <a:r>
              <a:rPr lang="de-DE" sz="563" b="1" dirty="0">
                <a:solidFill>
                  <a:schemeClr val="tx1"/>
                </a:solidFill>
              </a:rPr>
              <a:t> – Group 1“</a:t>
            </a:r>
            <a:endParaRPr lang="de-DE" sz="563" dirty="0">
              <a:solidFill>
                <a:schemeClr val="bg1">
                  <a:lumMod val="65000"/>
                </a:schemeClr>
              </a:solidFill>
            </a:endParaRPr>
          </a:p>
        </p:txBody>
      </p:sp>
      <p:sp>
        <p:nvSpPr>
          <p:cNvPr id="13" name="Fußzeilenplatzhalter 2"/>
          <p:cNvSpPr txBox="1">
            <a:spLocks/>
          </p:cNvSpPr>
          <p:nvPr/>
        </p:nvSpPr>
        <p:spPr bwMode="auto">
          <a:xfrm>
            <a:off x="2711624" y="4221088"/>
            <a:ext cx="1203426" cy="299802"/>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err="1">
                <a:solidFill>
                  <a:schemeClr val="tx1"/>
                </a:solidFill>
              </a:rPr>
              <a:t>Enough</a:t>
            </a:r>
            <a:r>
              <a:rPr lang="de-DE" sz="563" b="1" dirty="0">
                <a:solidFill>
                  <a:schemeClr val="tx1"/>
                </a:solidFill>
              </a:rPr>
              <a:t> </a:t>
            </a:r>
            <a:r>
              <a:rPr lang="de-DE" sz="563" b="1" dirty="0" err="1">
                <a:solidFill>
                  <a:schemeClr val="tx1"/>
                </a:solidFill>
              </a:rPr>
              <a:t>place</a:t>
            </a:r>
            <a:r>
              <a:rPr lang="de-DE" sz="563" b="1" dirty="0">
                <a:solidFill>
                  <a:schemeClr val="tx1"/>
                </a:solidFill>
              </a:rPr>
              <a:t> </a:t>
            </a:r>
            <a:r>
              <a:rPr lang="de-DE" sz="563" b="1" dirty="0" err="1">
                <a:solidFill>
                  <a:schemeClr val="tx1"/>
                </a:solidFill>
              </a:rPr>
              <a:t>for</a:t>
            </a:r>
            <a:r>
              <a:rPr lang="de-DE" sz="563" b="1" dirty="0">
                <a:solidFill>
                  <a:schemeClr val="tx1"/>
                </a:solidFill>
              </a:rPr>
              <a:t> a </a:t>
            </a:r>
            <a:r>
              <a:rPr lang="de-DE" sz="563" b="1" dirty="0" err="1">
                <a:solidFill>
                  <a:schemeClr val="tx1"/>
                </a:solidFill>
              </a:rPr>
              <a:t>nice</a:t>
            </a:r>
            <a:r>
              <a:rPr lang="de-DE" sz="563" b="1" dirty="0">
                <a:solidFill>
                  <a:schemeClr val="tx1"/>
                </a:solidFill>
              </a:rPr>
              <a:t>,</a:t>
            </a:r>
            <a:br>
              <a:rPr lang="de-DE" sz="563" b="1" dirty="0">
                <a:solidFill>
                  <a:schemeClr val="tx1"/>
                </a:solidFill>
              </a:rPr>
            </a:br>
            <a:r>
              <a:rPr lang="de-DE" sz="563" b="1" dirty="0" err="1">
                <a:solidFill>
                  <a:schemeClr val="tx1"/>
                </a:solidFill>
              </a:rPr>
              <a:t>descriptive</a:t>
            </a:r>
            <a:r>
              <a:rPr lang="de-DE" sz="563" b="1" dirty="0">
                <a:solidFill>
                  <a:schemeClr val="tx1"/>
                </a:solidFill>
              </a:rPr>
              <a:t> </a:t>
            </a:r>
            <a:r>
              <a:rPr lang="de-DE" sz="563" b="1" dirty="0" err="1">
                <a:solidFill>
                  <a:schemeClr val="tx1"/>
                </a:solidFill>
              </a:rPr>
              <a:t>picture</a:t>
            </a:r>
            <a:r>
              <a:rPr lang="de-DE" sz="563" b="1" dirty="0">
                <a:solidFill>
                  <a:schemeClr val="tx1"/>
                </a:solidFill>
              </a:rPr>
              <a:t>!</a:t>
            </a:r>
            <a:endParaRPr lang="de-DE" sz="563" dirty="0">
              <a:solidFill>
                <a:schemeClr val="bg1">
                  <a:lumMod val="65000"/>
                </a:schemeClr>
              </a:solidFill>
            </a:endParaRPr>
          </a:p>
        </p:txBody>
      </p:sp>
      <p:sp>
        <p:nvSpPr>
          <p:cNvPr id="14" name="Fußzeilenplatzhalter 2"/>
          <p:cNvSpPr txBox="1">
            <a:spLocks/>
          </p:cNvSpPr>
          <p:nvPr/>
        </p:nvSpPr>
        <p:spPr bwMode="auto">
          <a:xfrm>
            <a:off x="2125986" y="6340550"/>
            <a:ext cx="1203426" cy="299802"/>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err="1">
                <a:solidFill>
                  <a:schemeClr val="tx1"/>
                </a:solidFill>
              </a:rPr>
              <a:t>Don‘t</a:t>
            </a:r>
            <a:r>
              <a:rPr lang="de-DE" sz="563" b="1" dirty="0">
                <a:solidFill>
                  <a:schemeClr val="tx1"/>
                </a:solidFill>
              </a:rPr>
              <a:t> </a:t>
            </a:r>
            <a:r>
              <a:rPr lang="de-DE" sz="563" b="1" dirty="0" err="1">
                <a:solidFill>
                  <a:schemeClr val="tx1"/>
                </a:solidFill>
              </a:rPr>
              <a:t>forget</a:t>
            </a:r>
            <a:r>
              <a:rPr lang="de-DE" sz="563" b="1" dirty="0">
                <a:solidFill>
                  <a:schemeClr val="tx1"/>
                </a:solidFill>
              </a:rPr>
              <a:t> </a:t>
            </a:r>
            <a:r>
              <a:rPr lang="de-DE" sz="563" b="1" dirty="0" err="1">
                <a:solidFill>
                  <a:schemeClr val="tx1"/>
                </a:solidFill>
              </a:rPr>
              <a:t>to</a:t>
            </a:r>
            <a:r>
              <a:rPr lang="de-DE" sz="563" b="1" dirty="0">
                <a:solidFill>
                  <a:schemeClr val="tx1"/>
                </a:solidFill>
              </a:rPr>
              <a:t> </a:t>
            </a:r>
            <a:r>
              <a:rPr lang="de-DE" sz="563" b="1" dirty="0" err="1">
                <a:solidFill>
                  <a:schemeClr val="tx1"/>
                </a:solidFill>
              </a:rPr>
              <a:t>reference</a:t>
            </a:r>
            <a:r>
              <a:rPr lang="de-DE" sz="563" b="1" dirty="0">
                <a:solidFill>
                  <a:schemeClr val="tx1"/>
                </a:solidFill>
              </a:rPr>
              <a:t> </a:t>
            </a:r>
            <a:r>
              <a:rPr lang="de-DE" sz="563" b="1" dirty="0" err="1">
                <a:solidFill>
                  <a:schemeClr val="tx1"/>
                </a:solidFill>
              </a:rPr>
              <a:t>your</a:t>
            </a:r>
            <a:br>
              <a:rPr lang="de-DE" sz="563" b="1" dirty="0">
                <a:solidFill>
                  <a:schemeClr val="tx1"/>
                </a:solidFill>
              </a:rPr>
            </a:br>
            <a:r>
              <a:rPr lang="de-DE" sz="563" b="1" dirty="0">
                <a:solidFill>
                  <a:schemeClr val="tx1"/>
                </a:solidFill>
              </a:rPr>
              <a:t>title </a:t>
            </a:r>
            <a:r>
              <a:rPr lang="de-DE" sz="563" b="1" dirty="0" err="1">
                <a:solidFill>
                  <a:schemeClr val="tx1"/>
                </a:solidFill>
              </a:rPr>
              <a:t>picture</a:t>
            </a:r>
            <a:endParaRPr lang="de-DE" sz="563" dirty="0">
              <a:solidFill>
                <a:schemeClr val="bg1">
                  <a:lumMod val="65000"/>
                </a:schemeClr>
              </a:solidFill>
            </a:endParaRPr>
          </a:p>
        </p:txBody>
      </p:sp>
    </p:spTree>
    <p:extLst>
      <p:ext uri="{BB962C8B-B14F-4D97-AF65-F5344CB8AC3E}">
        <p14:creationId xmlns:p14="http://schemas.microsoft.com/office/powerpoint/2010/main" val="218147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Titles Are Written as IEEE Suggests</a:t>
            </a:r>
            <a:br>
              <a:rPr lang="en-US" dirty="0"/>
            </a:br>
            <a:r>
              <a:rPr lang="en-US" sz="1800" dirty="0"/>
              <a:t>Subtitle: See Below</a:t>
            </a:r>
            <a:endParaRPr lang="en-US" dirty="0"/>
          </a:p>
        </p:txBody>
      </p:sp>
      <p:sp>
        <p:nvSpPr>
          <p:cNvPr id="16" name="Inhaltsplatzhalter 2"/>
          <p:cNvSpPr txBox="1">
            <a:spLocks/>
          </p:cNvSpPr>
          <p:nvPr/>
        </p:nvSpPr>
        <p:spPr>
          <a:xfrm>
            <a:off x="335361" y="1485947"/>
            <a:ext cx="11593287" cy="4955619"/>
          </a:xfrm>
          <a:prstGeom prst="rect">
            <a:avLst/>
          </a:prstGeom>
        </p:spPr>
        <p:txBody>
          <a:bodyPr/>
          <a:lstStyle>
            <a:lvl1pPr marL="179388" indent="-179388" algn="l" rtl="0" fontAlgn="base">
              <a:spcBef>
                <a:spcPct val="20000"/>
              </a:spcBef>
              <a:spcAft>
                <a:spcPct val="0"/>
              </a:spcAft>
              <a:buFont typeface="Wingdings" pitchFamily="2" charset="2"/>
              <a:defRPr sz="2000" b="1" kern="1200">
                <a:solidFill>
                  <a:schemeClr val="tx1"/>
                </a:solidFill>
                <a:latin typeface="+mn-lt"/>
                <a:ea typeface="+mn-ea"/>
                <a:cs typeface="+mn-cs"/>
              </a:defRPr>
            </a:lvl1pPr>
            <a:lvl2pPr marL="349250" indent="-168275" algn="l" rtl="0" fontAlgn="base">
              <a:spcBef>
                <a:spcPct val="20000"/>
              </a:spcBef>
              <a:spcAft>
                <a:spcPct val="0"/>
              </a:spcAft>
              <a:buFont typeface="Wingdings" pitchFamily="2" charset="2"/>
              <a:buChar char="§"/>
              <a:defRPr kern="1200">
                <a:solidFill>
                  <a:schemeClr val="tx1"/>
                </a:solidFill>
                <a:latin typeface="+mn-lt"/>
                <a:ea typeface="+mn-ea"/>
                <a:cs typeface="+mn-cs"/>
              </a:defRPr>
            </a:lvl2pPr>
            <a:lvl3pPr marL="538163" indent="-187325" algn="l" rtl="0" fontAlgn="base">
              <a:spcBef>
                <a:spcPct val="20000"/>
              </a:spcBef>
              <a:spcAft>
                <a:spcPct val="0"/>
              </a:spcAft>
              <a:buFont typeface="Wingdings" pitchFamily="2" charset="2"/>
              <a:buChar char="§"/>
              <a:defRPr kern="1200">
                <a:solidFill>
                  <a:schemeClr val="tx1"/>
                </a:solidFill>
                <a:latin typeface="+mn-lt"/>
                <a:ea typeface="+mn-ea"/>
                <a:cs typeface="+mn-cs"/>
              </a:defRPr>
            </a:lvl3pPr>
            <a:lvl4pPr marL="717550" indent="-173038" algn="l" rtl="0" fontAlgn="base">
              <a:spcBef>
                <a:spcPct val="20000"/>
              </a:spcBef>
              <a:spcAft>
                <a:spcPct val="0"/>
              </a:spcAft>
              <a:buFont typeface="Wingdings" pitchFamily="2" charset="2"/>
              <a:buChar char="§"/>
              <a:defRPr sz="1600" kern="1200">
                <a:solidFill>
                  <a:schemeClr val="tx1"/>
                </a:solidFill>
                <a:latin typeface="+mn-lt"/>
                <a:ea typeface="+mn-ea"/>
                <a:cs typeface="+mn-cs"/>
              </a:defRPr>
            </a:lvl4pPr>
            <a:lvl5pPr marL="908050" indent="-188913" algn="l" rtl="0" fontAlgn="base">
              <a:spcBef>
                <a:spcPct val="20000"/>
              </a:spcBef>
              <a:spcAft>
                <a:spcPct val="0"/>
              </a:spcAft>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buClrTx/>
              <a:buSzTx/>
            </a:pPr>
            <a:r>
              <a:rPr lang="en-US" dirty="0"/>
              <a:t>Correctly using the template </a:t>
            </a:r>
          </a:p>
          <a:p>
            <a:pPr lvl="1" defTabSz="914400">
              <a:lnSpc>
                <a:spcPct val="100000"/>
              </a:lnSpc>
              <a:buClrTx/>
              <a:buSzTx/>
            </a:pPr>
            <a:r>
              <a:rPr lang="de-DE" dirty="0" err="1"/>
              <a:t>Use</a:t>
            </a:r>
            <a:r>
              <a:rPr lang="de-DE" dirty="0"/>
              <a:t> </a:t>
            </a:r>
            <a:r>
              <a:rPr lang="de-DE" dirty="0" err="1"/>
              <a:t>the</a:t>
            </a:r>
            <a:r>
              <a:rPr lang="de-DE" dirty="0"/>
              <a:t> „</a:t>
            </a:r>
            <a:r>
              <a:rPr lang="de-DE" dirty="0" err="1"/>
              <a:t>indent</a:t>
            </a:r>
            <a:r>
              <a:rPr lang="de-DE" dirty="0"/>
              <a:t>“ </a:t>
            </a:r>
            <a:r>
              <a:rPr lang="de-DE" dirty="0" err="1"/>
              <a:t>buttons</a:t>
            </a:r>
            <a:r>
              <a:rPr lang="de-DE" dirty="0"/>
              <a:t> on top </a:t>
            </a:r>
            <a:r>
              <a:rPr lang="de-DE" dirty="0" err="1"/>
              <a:t>to</a:t>
            </a:r>
            <a:r>
              <a:rPr lang="de-DE" dirty="0"/>
              <a:t> </a:t>
            </a:r>
            <a:r>
              <a:rPr lang="de-DE" dirty="0" err="1"/>
              <a:t>get</a:t>
            </a:r>
            <a:r>
              <a:rPr lang="de-DE" dirty="0"/>
              <a:t> </a:t>
            </a:r>
            <a:r>
              <a:rPr lang="de-DE" dirty="0" err="1"/>
              <a:t>this</a:t>
            </a:r>
            <a:r>
              <a:rPr lang="de-DE" dirty="0"/>
              <a:t> </a:t>
            </a:r>
            <a:r>
              <a:rPr lang="de-DE" dirty="0" err="1"/>
              <a:t>bullet</a:t>
            </a:r>
            <a:r>
              <a:rPr lang="de-DE" dirty="0"/>
              <a:t> </a:t>
            </a:r>
            <a:r>
              <a:rPr lang="de-DE" dirty="0" err="1"/>
              <a:t>list</a:t>
            </a:r>
            <a:r>
              <a:rPr lang="de-DE" dirty="0"/>
              <a:t> </a:t>
            </a:r>
            <a:r>
              <a:rPr lang="de-DE" dirty="0" err="1"/>
              <a:t>correctly</a:t>
            </a:r>
            <a:r>
              <a:rPr lang="de-DE" dirty="0"/>
              <a:t> </a:t>
            </a:r>
            <a:r>
              <a:rPr lang="de-DE" dirty="0" err="1"/>
              <a:t>formated</a:t>
            </a:r>
            <a:r>
              <a:rPr lang="de-DE" dirty="0"/>
              <a:t>!</a:t>
            </a:r>
          </a:p>
          <a:p>
            <a:pPr lvl="1" defTabSz="914400">
              <a:lnSpc>
                <a:spcPct val="100000"/>
              </a:lnSpc>
              <a:buClrTx/>
              <a:buSzTx/>
            </a:pPr>
            <a:r>
              <a:rPr lang="de-DE" dirty="0"/>
              <a:t>Für die korrekte Formatierung der Aufzählung die Buttons „Listeneinzug“ oben nutzen!</a:t>
            </a:r>
          </a:p>
          <a:p>
            <a:pPr lvl="1" defTabSz="914400">
              <a:lnSpc>
                <a:spcPct val="100000"/>
              </a:lnSpc>
              <a:buClrTx/>
              <a:buSzTx/>
            </a:pPr>
            <a:endParaRPr lang="de-DE" dirty="0"/>
          </a:p>
          <a:p>
            <a:pPr defTabSz="914400">
              <a:lnSpc>
                <a:spcPct val="100000"/>
              </a:lnSpc>
              <a:buClrTx/>
              <a:buSzTx/>
            </a:pPr>
            <a:r>
              <a:rPr lang="de-DE" dirty="0" err="1"/>
              <a:t>How</a:t>
            </a:r>
            <a:r>
              <a:rPr lang="de-DE" dirty="0"/>
              <a:t> </a:t>
            </a:r>
            <a:r>
              <a:rPr lang="de-DE" dirty="0" err="1"/>
              <a:t>to</a:t>
            </a:r>
            <a:r>
              <a:rPr lang="de-DE" dirty="0"/>
              <a:t> </a:t>
            </a:r>
            <a:r>
              <a:rPr lang="de-DE" dirty="0" err="1"/>
              <a:t>write</a:t>
            </a:r>
            <a:r>
              <a:rPr lang="de-DE" dirty="0"/>
              <a:t> </a:t>
            </a:r>
            <a:r>
              <a:rPr lang="de-DE" dirty="0" err="1"/>
              <a:t>slide</a:t>
            </a:r>
            <a:r>
              <a:rPr lang="de-DE" dirty="0"/>
              <a:t> </a:t>
            </a:r>
            <a:r>
              <a:rPr lang="de-DE" dirty="0" err="1"/>
              <a:t>titles</a:t>
            </a:r>
            <a:endParaRPr lang="de-DE" dirty="0"/>
          </a:p>
          <a:p>
            <a:pPr lvl="1" defTabSz="914400">
              <a:lnSpc>
                <a:spcPct val="100000"/>
              </a:lnSpc>
              <a:buClrTx/>
              <a:buSzTx/>
            </a:pPr>
            <a:r>
              <a:rPr lang="de-DE" dirty="0"/>
              <a:t>As </a:t>
            </a:r>
            <a:r>
              <a:rPr lang="de-DE" dirty="0" err="1"/>
              <a:t>suggested</a:t>
            </a:r>
            <a:r>
              <a:rPr lang="de-DE" dirty="0"/>
              <a:t> </a:t>
            </a:r>
            <a:r>
              <a:rPr lang="de-DE" dirty="0" err="1"/>
              <a:t>by</a:t>
            </a:r>
            <a:r>
              <a:rPr lang="de-DE" dirty="0"/>
              <a:t> </a:t>
            </a:r>
            <a:r>
              <a:rPr lang="de-DE" dirty="0" err="1"/>
              <a:t>the</a:t>
            </a:r>
            <a:r>
              <a:rPr lang="de-DE" dirty="0"/>
              <a:t> IEEE </a:t>
            </a:r>
            <a:r>
              <a:rPr lang="de-DE" dirty="0" err="1"/>
              <a:t>for</a:t>
            </a:r>
            <a:r>
              <a:rPr lang="de-DE" dirty="0"/>
              <a:t> </a:t>
            </a:r>
            <a:r>
              <a:rPr lang="de-DE" dirty="0" err="1"/>
              <a:t>paper</a:t>
            </a:r>
            <a:r>
              <a:rPr lang="de-DE" dirty="0"/>
              <a:t> </a:t>
            </a:r>
            <a:r>
              <a:rPr lang="de-DE" dirty="0" err="1"/>
              <a:t>titles</a:t>
            </a:r>
            <a:r>
              <a:rPr lang="de-DE" dirty="0"/>
              <a:t> (i.e., „title </a:t>
            </a:r>
            <a:r>
              <a:rPr lang="de-DE" dirty="0" err="1"/>
              <a:t>case</a:t>
            </a:r>
            <a:r>
              <a:rPr lang="de-DE" dirty="0"/>
              <a:t>“)</a:t>
            </a:r>
          </a:p>
          <a:p>
            <a:pPr lvl="1" defTabSz="914400">
              <a:lnSpc>
                <a:spcPct val="100000"/>
              </a:lnSpc>
              <a:buClrTx/>
              <a:buSzTx/>
            </a:pPr>
            <a:r>
              <a:rPr lang="en-US" dirty="0"/>
              <a:t>“Titles are generally capitalized except for words such as a, an, and, as, at, but, by, for, in, nor, of, on, or, the, to and up, which are usually not capitalized unless they are the first or last word of the title”</a:t>
            </a:r>
            <a:endParaRPr lang="de-DE" dirty="0"/>
          </a:p>
          <a:p>
            <a:pPr lvl="1" defTabSz="914400">
              <a:lnSpc>
                <a:spcPct val="100000"/>
              </a:lnSpc>
              <a:buClrTx/>
              <a:buSzTx/>
            </a:pPr>
            <a:endParaRPr lang="de-DE" dirty="0"/>
          </a:p>
          <a:p>
            <a:pPr defTabSz="914400">
              <a:lnSpc>
                <a:spcPct val="100000"/>
              </a:lnSpc>
              <a:buClrTx/>
              <a:buSzTx/>
            </a:pPr>
            <a:r>
              <a:rPr lang="de-DE" dirty="0" err="1"/>
              <a:t>For</a:t>
            </a:r>
            <a:r>
              <a:rPr lang="de-DE" dirty="0"/>
              <a:t> </a:t>
            </a:r>
            <a:r>
              <a:rPr lang="de-DE" dirty="0" err="1"/>
              <a:t>presentations</a:t>
            </a:r>
            <a:r>
              <a:rPr lang="de-DE" dirty="0"/>
              <a:t> on </a:t>
            </a:r>
            <a:r>
              <a:rPr lang="de-DE" dirty="0" err="1"/>
              <a:t>foreign</a:t>
            </a:r>
            <a:r>
              <a:rPr lang="de-DE" dirty="0"/>
              <a:t> </a:t>
            </a:r>
            <a:r>
              <a:rPr lang="de-DE" dirty="0" err="1"/>
              <a:t>devices</a:t>
            </a:r>
            <a:r>
              <a:rPr lang="de-DE" dirty="0"/>
              <a:t>…</a:t>
            </a:r>
          </a:p>
          <a:p>
            <a:pPr lvl="1" defTabSz="914400">
              <a:lnSpc>
                <a:spcPct val="100000"/>
              </a:lnSpc>
              <a:buClrTx/>
              <a:buSzTx/>
            </a:pPr>
            <a:r>
              <a:rPr lang="de-DE" dirty="0"/>
              <a:t>Export </a:t>
            </a:r>
            <a:r>
              <a:rPr lang="de-DE" dirty="0" err="1"/>
              <a:t>the</a:t>
            </a:r>
            <a:r>
              <a:rPr lang="de-DE" dirty="0"/>
              <a:t> </a:t>
            </a:r>
            <a:r>
              <a:rPr lang="de-DE" dirty="0" err="1"/>
              <a:t>finished</a:t>
            </a:r>
            <a:r>
              <a:rPr lang="de-DE" dirty="0"/>
              <a:t> </a:t>
            </a:r>
            <a:r>
              <a:rPr lang="de-DE" dirty="0" err="1"/>
              <a:t>presentation</a:t>
            </a:r>
            <a:r>
              <a:rPr lang="de-DE" dirty="0"/>
              <a:t> </a:t>
            </a:r>
            <a:r>
              <a:rPr lang="de-DE" dirty="0" err="1"/>
              <a:t>as</a:t>
            </a:r>
            <a:r>
              <a:rPr lang="de-DE" dirty="0"/>
              <a:t> PowerPoint </a:t>
            </a:r>
            <a:r>
              <a:rPr lang="de-DE" dirty="0" err="1"/>
              <a:t>slideshow</a:t>
            </a:r>
            <a:r>
              <a:rPr lang="de-DE" dirty="0"/>
              <a:t> (.</a:t>
            </a:r>
            <a:r>
              <a:rPr lang="de-DE" dirty="0" err="1"/>
              <a:t>ppsx</a:t>
            </a:r>
            <a:r>
              <a:rPr lang="de-DE" dirty="0"/>
              <a:t>) </a:t>
            </a:r>
            <a:r>
              <a:rPr lang="de-DE" dirty="0">
                <a:sym typeface="Wingdings" panose="05000000000000000000" pitchFamily="2" charset="2"/>
              </a:rPr>
              <a:t></a:t>
            </a:r>
            <a:r>
              <a:rPr lang="de-DE" dirty="0"/>
              <a:t> </a:t>
            </a:r>
            <a:r>
              <a:rPr lang="de-DE" dirty="0" err="1"/>
              <a:t>prevent</a:t>
            </a:r>
            <a:r>
              <a:rPr lang="de-DE" dirty="0"/>
              <a:t> </a:t>
            </a:r>
            <a:r>
              <a:rPr lang="de-DE" dirty="0" err="1"/>
              <a:t>common</a:t>
            </a:r>
            <a:r>
              <a:rPr lang="de-DE" dirty="0"/>
              <a:t> </a:t>
            </a:r>
            <a:r>
              <a:rPr lang="de-DE" dirty="0" err="1"/>
              <a:t>issues</a:t>
            </a:r>
            <a:r>
              <a:rPr lang="de-DE" dirty="0"/>
              <a:t> like different PowerPoint </a:t>
            </a:r>
            <a:r>
              <a:rPr lang="de-DE" dirty="0" err="1"/>
              <a:t>versions</a:t>
            </a:r>
            <a:r>
              <a:rPr lang="de-DE" dirty="0"/>
              <a:t> </a:t>
            </a:r>
            <a:r>
              <a:rPr lang="de-DE" dirty="0" err="1"/>
              <a:t>or</a:t>
            </a:r>
            <a:r>
              <a:rPr lang="de-DE" dirty="0"/>
              <a:t> </a:t>
            </a:r>
            <a:r>
              <a:rPr lang="de-DE" dirty="0" err="1"/>
              <a:t>missing</a:t>
            </a:r>
            <a:r>
              <a:rPr lang="de-DE" dirty="0"/>
              <a:t> </a:t>
            </a:r>
            <a:r>
              <a:rPr lang="de-DE" dirty="0" err="1"/>
              <a:t>fonts</a:t>
            </a:r>
            <a:r>
              <a:rPr lang="de-DE" dirty="0"/>
              <a:t> </a:t>
            </a:r>
            <a:r>
              <a:rPr lang="de-DE" dirty="0" err="1"/>
              <a:t>and</a:t>
            </a:r>
            <a:r>
              <a:rPr lang="de-DE" dirty="0"/>
              <a:t> </a:t>
            </a:r>
            <a:r>
              <a:rPr lang="de-DE" dirty="0" err="1"/>
              <a:t>styles</a:t>
            </a:r>
            <a:endParaRPr lang="de-DE" dirty="0"/>
          </a:p>
          <a:p>
            <a:pPr lvl="1" defTabSz="914400">
              <a:lnSpc>
                <a:spcPct val="100000"/>
              </a:lnSpc>
              <a:buClrTx/>
              <a:buSzTx/>
            </a:pPr>
            <a:r>
              <a:rPr lang="de-DE" dirty="0"/>
              <a:t>Export </a:t>
            </a:r>
            <a:r>
              <a:rPr lang="de-DE" dirty="0" err="1"/>
              <a:t>the</a:t>
            </a:r>
            <a:r>
              <a:rPr lang="de-DE" dirty="0"/>
              <a:t> </a:t>
            </a:r>
            <a:r>
              <a:rPr lang="de-DE" dirty="0" err="1"/>
              <a:t>finished</a:t>
            </a:r>
            <a:r>
              <a:rPr lang="de-DE" dirty="0"/>
              <a:t> </a:t>
            </a:r>
            <a:r>
              <a:rPr lang="de-DE" dirty="0" err="1"/>
              <a:t>presentation</a:t>
            </a:r>
            <a:r>
              <a:rPr lang="de-DE" dirty="0"/>
              <a:t> </a:t>
            </a:r>
            <a:r>
              <a:rPr lang="de-DE" dirty="0" err="1"/>
              <a:t>as</a:t>
            </a:r>
            <a:r>
              <a:rPr lang="de-DE" dirty="0"/>
              <a:t> PDF </a:t>
            </a:r>
            <a:r>
              <a:rPr lang="de-DE" dirty="0">
                <a:sym typeface="Wingdings" panose="05000000000000000000" pitchFamily="2" charset="2"/>
              </a:rPr>
              <a:t> </a:t>
            </a:r>
            <a:r>
              <a:rPr lang="de-DE" dirty="0" err="1">
                <a:sym typeface="Wingdings" panose="05000000000000000000" pitchFamily="2" charset="2"/>
              </a:rPr>
              <a:t>does</a:t>
            </a:r>
            <a:r>
              <a:rPr lang="de-DE" dirty="0">
                <a:sym typeface="Wingdings" panose="05000000000000000000" pitchFamily="2" charset="2"/>
              </a:rPr>
              <a:t> not </a:t>
            </a:r>
            <a:r>
              <a:rPr lang="de-DE" dirty="0" err="1">
                <a:sym typeface="Wingdings" panose="05000000000000000000" pitchFamily="2" charset="2"/>
              </a:rPr>
              <a:t>require</a:t>
            </a:r>
            <a:r>
              <a:rPr lang="de-DE" dirty="0">
                <a:sym typeface="Wingdings" panose="05000000000000000000" pitchFamily="2" charset="2"/>
              </a:rPr>
              <a:t> PowerPoint</a:t>
            </a:r>
            <a:endParaRPr lang="de-DE" dirty="0"/>
          </a:p>
        </p:txBody>
      </p:sp>
      <p:sp>
        <p:nvSpPr>
          <p:cNvPr id="6" name="Fußzeilenplatzhalter 2"/>
          <p:cNvSpPr txBox="1">
            <a:spLocks/>
          </p:cNvSpPr>
          <p:nvPr/>
        </p:nvSpPr>
        <p:spPr bwMode="auto">
          <a:xfrm>
            <a:off x="335361" y="6508857"/>
            <a:ext cx="6710815" cy="340840"/>
          </a:xfrm>
          <a:prstGeom prst="rect">
            <a:avLst/>
          </a:prstGeom>
          <a:solidFill>
            <a:schemeClr val="bg1"/>
          </a:solidFill>
          <a:ln>
            <a:noFill/>
          </a:ln>
          <a:effectLst/>
        </p:spPr>
        <p:txBody>
          <a:bodyPr vert="horz" wrap="square" lIns="0" tIns="0" rIns="0" bIns="0" numCol="1" anchor="t"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defRPr/>
            </a:pPr>
            <a:r>
              <a:rPr lang="de-DE" sz="750" b="1" dirty="0">
                <a:solidFill>
                  <a:schemeClr val="tx1"/>
                </a:solidFill>
              </a:rPr>
              <a:t>KOM et al.: </a:t>
            </a:r>
            <a:r>
              <a:rPr lang="de-DE" sz="750" dirty="0">
                <a:solidFill>
                  <a:schemeClr val="tx1"/>
                </a:solidFill>
              </a:rPr>
              <a:t>Widescreen </a:t>
            </a:r>
            <a:r>
              <a:rPr lang="de-DE" sz="750" dirty="0" err="1">
                <a:solidFill>
                  <a:schemeClr val="tx1"/>
                </a:solidFill>
              </a:rPr>
              <a:t>Powerpoint</a:t>
            </a:r>
            <a:r>
              <a:rPr lang="de-DE" sz="750" b="1" dirty="0">
                <a:solidFill>
                  <a:schemeClr val="tx1"/>
                </a:solidFill>
              </a:rPr>
              <a:t> </a:t>
            </a:r>
            <a:r>
              <a:rPr lang="de-DE" sz="750" dirty="0">
                <a:solidFill>
                  <a:schemeClr val="tx1"/>
                </a:solidFill>
              </a:rPr>
              <a:t>Template </a:t>
            </a:r>
            <a:r>
              <a:rPr lang="de-DE" sz="750" dirty="0" err="1">
                <a:solidFill>
                  <a:schemeClr val="tx1"/>
                </a:solidFill>
              </a:rPr>
              <a:t>for</a:t>
            </a:r>
            <a:r>
              <a:rPr lang="de-DE" sz="750" dirty="0">
                <a:solidFill>
                  <a:schemeClr val="tx1"/>
                </a:solidFill>
              </a:rPr>
              <a:t> KOM</a:t>
            </a:r>
            <a:r>
              <a:rPr lang="de-DE" sz="750" b="1" dirty="0">
                <a:solidFill>
                  <a:schemeClr val="tx1"/>
                </a:solidFill>
              </a:rPr>
              <a:t>  </a:t>
            </a:r>
            <a:r>
              <a:rPr lang="de-DE" sz="750" dirty="0">
                <a:solidFill>
                  <a:schemeClr val="bg1">
                    <a:lumMod val="65000"/>
                  </a:schemeClr>
                </a:solidFill>
              </a:rPr>
              <a:t>[KOM19]</a:t>
            </a:r>
            <a:endParaRPr lang="de-DE" sz="750" b="1" dirty="0">
              <a:solidFill>
                <a:schemeClr val="tx1"/>
              </a:solidFill>
            </a:endParaRPr>
          </a:p>
          <a:p>
            <a:pPr>
              <a:defRPr/>
            </a:pPr>
            <a:br>
              <a:rPr lang="de-DE" sz="750" dirty="0">
                <a:solidFill>
                  <a:schemeClr val="bg1">
                    <a:lumMod val="65000"/>
                  </a:schemeClr>
                </a:solidFill>
              </a:rPr>
            </a:br>
            <a:endParaRPr lang="de-DE" sz="750" dirty="0">
              <a:solidFill>
                <a:schemeClr val="bg1">
                  <a:lumMod val="65000"/>
                </a:schemeClr>
              </a:solidFill>
            </a:endParaRPr>
          </a:p>
        </p:txBody>
      </p:sp>
      <p:pic>
        <p:nvPicPr>
          <p:cNvPr id="3" name="Grafik 2"/>
          <p:cNvPicPr>
            <a:picLocks noChangeAspect="1"/>
          </p:cNvPicPr>
          <p:nvPr/>
        </p:nvPicPr>
        <p:blipFill rotWithShape="1">
          <a:blip r:embed="rId3"/>
          <a:srcRect l="5469" r="7032"/>
          <a:stretch/>
        </p:blipFill>
        <p:spPr>
          <a:xfrm>
            <a:off x="10585506" y="1755859"/>
            <a:ext cx="1152128" cy="837911"/>
          </a:xfrm>
          <a:prstGeom prst="rect">
            <a:avLst/>
          </a:prstGeom>
        </p:spPr>
      </p:pic>
      <p:cxnSp>
        <p:nvCxnSpPr>
          <p:cNvPr id="5" name="Gerade Verbindung mit Pfeil 4"/>
          <p:cNvCxnSpPr/>
          <p:nvPr/>
        </p:nvCxnSpPr>
        <p:spPr bwMode="auto">
          <a:xfrm flipV="1">
            <a:off x="9120336" y="2164313"/>
            <a:ext cx="1440161" cy="10502"/>
          </a:xfrm>
          <a:prstGeom prst="straightConnector1">
            <a:avLst/>
          </a:prstGeom>
          <a:ln w="57150">
            <a:solidFill>
              <a:srgbClr val="FFC000"/>
            </a:solidFill>
            <a:headEnd type="none" w="med" len="med"/>
            <a:tailEnd type="arrow" w="med" len="med"/>
          </a:ln>
        </p:spPr>
        <p:style>
          <a:lnRef idx="3">
            <a:schemeClr val="accent4"/>
          </a:lnRef>
          <a:fillRef idx="0">
            <a:schemeClr val="accent4"/>
          </a:fillRef>
          <a:effectRef idx="2">
            <a:schemeClr val="accent4"/>
          </a:effectRef>
          <a:fontRef idx="minor">
            <a:schemeClr val="tx1"/>
          </a:fontRef>
        </p:style>
      </p:cxnSp>
      <p:sp>
        <p:nvSpPr>
          <p:cNvPr id="17" name="Fußzeilenplatzhalter 2"/>
          <p:cNvSpPr txBox="1">
            <a:spLocks/>
          </p:cNvSpPr>
          <p:nvPr/>
        </p:nvSpPr>
        <p:spPr bwMode="auto">
          <a:xfrm>
            <a:off x="10585506" y="2593770"/>
            <a:ext cx="1152128" cy="207798"/>
          </a:xfrm>
          <a:prstGeom prst="rect">
            <a:avLst/>
          </a:prstGeom>
          <a:noFill/>
          <a:ln>
            <a:noFill/>
          </a:ln>
          <a:effectLst/>
        </p:spPr>
        <p:txBody>
          <a:bodyPr vert="horz" wrap="square" lIns="0" tIns="0" rIns="0" bIns="0" numCol="1" anchor="t"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r">
              <a:defRPr/>
            </a:pPr>
            <a:r>
              <a:rPr lang="de-DE" sz="750" dirty="0">
                <a:solidFill>
                  <a:schemeClr val="bg1">
                    <a:lumMod val="65000"/>
                  </a:schemeClr>
                </a:solidFill>
              </a:rPr>
              <a:t>[KOM19]</a:t>
            </a:r>
            <a:endParaRPr lang="de-DE" sz="750" b="1" dirty="0">
              <a:solidFill>
                <a:schemeClr val="tx1"/>
              </a:solidFill>
            </a:endParaRPr>
          </a:p>
          <a:p>
            <a:pPr algn="r">
              <a:defRPr/>
            </a:pPr>
            <a:br>
              <a:rPr lang="de-DE" sz="750" dirty="0">
                <a:solidFill>
                  <a:schemeClr val="bg1">
                    <a:lumMod val="65000"/>
                  </a:schemeClr>
                </a:solidFill>
              </a:rPr>
            </a:br>
            <a:endParaRPr lang="de-DE" sz="750" dirty="0">
              <a:solidFill>
                <a:schemeClr val="bg1">
                  <a:lumMod val="65000"/>
                </a:schemeClr>
              </a:solidFill>
            </a:endParaRPr>
          </a:p>
        </p:txBody>
      </p:sp>
      <p:sp>
        <p:nvSpPr>
          <p:cNvPr id="9" name="Fußzeilenplatzhalter 2"/>
          <p:cNvSpPr txBox="1">
            <a:spLocks/>
          </p:cNvSpPr>
          <p:nvPr/>
        </p:nvSpPr>
        <p:spPr bwMode="auto">
          <a:xfrm>
            <a:off x="3143672" y="6531299"/>
            <a:ext cx="2232248" cy="299802"/>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err="1">
                <a:solidFill>
                  <a:schemeClr val="tx1"/>
                </a:solidFill>
              </a:rPr>
              <a:t>Example</a:t>
            </a:r>
            <a:r>
              <a:rPr lang="de-DE" sz="563" b="1" dirty="0">
                <a:solidFill>
                  <a:schemeClr val="tx1"/>
                </a:solidFill>
              </a:rPr>
              <a:t> </a:t>
            </a:r>
            <a:r>
              <a:rPr lang="de-DE" sz="563" b="1" dirty="0" err="1">
                <a:solidFill>
                  <a:schemeClr val="tx1"/>
                </a:solidFill>
              </a:rPr>
              <a:t>of</a:t>
            </a:r>
            <a:r>
              <a:rPr lang="de-DE" sz="563" b="1" dirty="0">
                <a:solidFill>
                  <a:schemeClr val="tx1"/>
                </a:solidFill>
              </a:rPr>
              <a:t> a </a:t>
            </a:r>
            <a:r>
              <a:rPr lang="de-DE" sz="563" b="1" dirty="0" err="1">
                <a:solidFill>
                  <a:schemeClr val="tx1"/>
                </a:solidFill>
              </a:rPr>
              <a:t>footnote</a:t>
            </a:r>
            <a:r>
              <a:rPr lang="de-DE" sz="563" b="1" dirty="0">
                <a:solidFill>
                  <a:schemeClr val="tx1"/>
                </a:solidFill>
              </a:rPr>
              <a:t> </a:t>
            </a:r>
            <a:r>
              <a:rPr lang="de-DE" sz="563" b="1" dirty="0" err="1">
                <a:solidFill>
                  <a:schemeClr val="tx1"/>
                </a:solidFill>
              </a:rPr>
              <a:t>reference</a:t>
            </a:r>
            <a:r>
              <a:rPr lang="de-DE" sz="563" b="1" dirty="0">
                <a:solidFill>
                  <a:schemeClr val="tx1"/>
                </a:solidFill>
              </a:rPr>
              <a:t>:</a:t>
            </a:r>
            <a:br>
              <a:rPr lang="de-DE" sz="563" b="1" dirty="0">
                <a:solidFill>
                  <a:schemeClr val="tx1"/>
                </a:solidFill>
              </a:rPr>
            </a:br>
            <a:r>
              <a:rPr lang="de-DE" sz="563" b="1" dirty="0" err="1">
                <a:solidFill>
                  <a:schemeClr val="tx1"/>
                </a:solidFill>
              </a:rPr>
              <a:t>You</a:t>
            </a:r>
            <a:r>
              <a:rPr lang="de-DE" sz="563" b="1" dirty="0">
                <a:solidFill>
                  <a:schemeClr val="tx1"/>
                </a:solidFill>
              </a:rPr>
              <a:t> </a:t>
            </a:r>
            <a:r>
              <a:rPr lang="de-DE" sz="563" b="1" dirty="0" err="1">
                <a:solidFill>
                  <a:schemeClr val="tx1"/>
                </a:solidFill>
              </a:rPr>
              <a:t>can</a:t>
            </a:r>
            <a:r>
              <a:rPr lang="de-DE" sz="563" b="1" dirty="0">
                <a:solidFill>
                  <a:schemeClr val="tx1"/>
                </a:solidFill>
              </a:rPr>
              <a:t> </a:t>
            </a:r>
            <a:r>
              <a:rPr lang="de-DE" sz="563" b="1" dirty="0" err="1">
                <a:solidFill>
                  <a:schemeClr val="tx1"/>
                </a:solidFill>
              </a:rPr>
              <a:t>place</a:t>
            </a:r>
            <a:r>
              <a:rPr lang="de-DE" sz="563" b="1" dirty="0">
                <a:solidFill>
                  <a:schemeClr val="tx1"/>
                </a:solidFill>
              </a:rPr>
              <a:t> </a:t>
            </a:r>
            <a:r>
              <a:rPr lang="de-DE" sz="563" b="1" dirty="0" err="1">
                <a:solidFill>
                  <a:schemeClr val="tx1"/>
                </a:solidFill>
              </a:rPr>
              <a:t>your</a:t>
            </a:r>
            <a:r>
              <a:rPr lang="de-DE" sz="563" b="1" dirty="0">
                <a:solidFill>
                  <a:schemeClr val="tx1"/>
                </a:solidFill>
              </a:rPr>
              <a:t> </a:t>
            </a:r>
            <a:r>
              <a:rPr lang="de-DE" sz="563" b="1" dirty="0" err="1">
                <a:solidFill>
                  <a:schemeClr val="tx1"/>
                </a:solidFill>
              </a:rPr>
              <a:t>references</a:t>
            </a:r>
            <a:r>
              <a:rPr lang="de-DE" sz="563" b="1" dirty="0">
                <a:solidFill>
                  <a:schemeClr val="tx1"/>
                </a:solidFill>
              </a:rPr>
              <a:t> </a:t>
            </a:r>
            <a:r>
              <a:rPr lang="de-DE" sz="563" b="1" dirty="0" err="1">
                <a:solidFill>
                  <a:schemeClr val="tx1"/>
                </a:solidFill>
              </a:rPr>
              <a:t>used</a:t>
            </a:r>
            <a:r>
              <a:rPr lang="de-DE" sz="563" b="1" dirty="0">
                <a:solidFill>
                  <a:schemeClr val="tx1"/>
                </a:solidFill>
              </a:rPr>
              <a:t> on </a:t>
            </a:r>
            <a:r>
              <a:rPr lang="de-DE" sz="563" b="1" dirty="0" err="1">
                <a:solidFill>
                  <a:schemeClr val="tx1"/>
                </a:solidFill>
              </a:rPr>
              <a:t>this</a:t>
            </a:r>
            <a:r>
              <a:rPr lang="de-DE" sz="563" b="1" dirty="0">
                <a:solidFill>
                  <a:schemeClr val="tx1"/>
                </a:solidFill>
              </a:rPr>
              <a:t> </a:t>
            </a:r>
            <a:r>
              <a:rPr lang="de-DE" sz="563" b="1" dirty="0" err="1">
                <a:solidFill>
                  <a:schemeClr val="tx1"/>
                </a:solidFill>
              </a:rPr>
              <a:t>slide</a:t>
            </a:r>
            <a:r>
              <a:rPr lang="de-DE" sz="563" b="1" dirty="0">
                <a:solidFill>
                  <a:schemeClr val="tx1"/>
                </a:solidFill>
              </a:rPr>
              <a:t> </a:t>
            </a:r>
            <a:r>
              <a:rPr lang="de-DE" sz="563" b="1" dirty="0" err="1">
                <a:solidFill>
                  <a:schemeClr val="tx1"/>
                </a:solidFill>
              </a:rPr>
              <a:t>here</a:t>
            </a:r>
            <a:r>
              <a:rPr lang="de-DE" sz="563" b="1" dirty="0">
                <a:solidFill>
                  <a:schemeClr val="tx1"/>
                </a:solidFill>
              </a:rPr>
              <a:t>, in </a:t>
            </a:r>
            <a:r>
              <a:rPr lang="de-DE" sz="563" b="1" dirty="0" err="1">
                <a:solidFill>
                  <a:schemeClr val="tx1"/>
                </a:solidFill>
              </a:rPr>
              <a:t>addition</a:t>
            </a:r>
            <a:r>
              <a:rPr lang="de-DE" sz="563" b="1" dirty="0">
                <a:solidFill>
                  <a:schemeClr val="tx1"/>
                </a:solidFill>
              </a:rPr>
              <a:t> </a:t>
            </a:r>
            <a:r>
              <a:rPr lang="de-DE" sz="563" b="1" dirty="0" err="1">
                <a:solidFill>
                  <a:schemeClr val="tx1"/>
                </a:solidFill>
              </a:rPr>
              <a:t>to</a:t>
            </a:r>
            <a:r>
              <a:rPr lang="de-DE" sz="563" b="1" dirty="0">
                <a:solidFill>
                  <a:schemeClr val="tx1"/>
                </a:solidFill>
              </a:rPr>
              <a:t> </a:t>
            </a:r>
            <a:r>
              <a:rPr lang="de-DE" sz="563" b="1" dirty="0" err="1">
                <a:solidFill>
                  <a:schemeClr val="tx1"/>
                </a:solidFill>
              </a:rPr>
              <a:t>the</a:t>
            </a:r>
            <a:r>
              <a:rPr lang="de-DE" sz="563" b="1" dirty="0">
                <a:solidFill>
                  <a:schemeClr val="tx1"/>
                </a:solidFill>
              </a:rPr>
              <a:t> </a:t>
            </a:r>
            <a:r>
              <a:rPr lang="de-DE" sz="563" b="1" dirty="0" err="1">
                <a:solidFill>
                  <a:schemeClr val="tx1"/>
                </a:solidFill>
              </a:rPr>
              <a:t>Sources</a:t>
            </a:r>
            <a:r>
              <a:rPr lang="de-DE" sz="563" b="1" dirty="0">
                <a:solidFill>
                  <a:schemeClr val="tx1"/>
                </a:solidFill>
              </a:rPr>
              <a:t> </a:t>
            </a:r>
            <a:r>
              <a:rPr lang="de-DE" sz="563" b="1" dirty="0" err="1">
                <a:solidFill>
                  <a:schemeClr val="tx1"/>
                </a:solidFill>
              </a:rPr>
              <a:t>slide</a:t>
            </a:r>
            <a:r>
              <a:rPr lang="de-DE" sz="563" b="1" dirty="0">
                <a:solidFill>
                  <a:schemeClr val="tx1"/>
                </a:solidFill>
              </a:rPr>
              <a:t>. Remove </a:t>
            </a:r>
            <a:r>
              <a:rPr lang="de-DE" sz="563" b="1" dirty="0" err="1">
                <a:solidFill>
                  <a:schemeClr val="tx1"/>
                </a:solidFill>
              </a:rPr>
              <a:t>if</a:t>
            </a:r>
            <a:r>
              <a:rPr lang="de-DE" sz="563" b="1" dirty="0">
                <a:solidFill>
                  <a:schemeClr val="tx1"/>
                </a:solidFill>
              </a:rPr>
              <a:t> not </a:t>
            </a:r>
            <a:r>
              <a:rPr lang="de-DE" sz="563" b="1" dirty="0" err="1">
                <a:solidFill>
                  <a:schemeClr val="tx1"/>
                </a:solidFill>
              </a:rPr>
              <a:t>used</a:t>
            </a:r>
            <a:r>
              <a:rPr lang="de-DE" sz="563" b="1" dirty="0">
                <a:solidFill>
                  <a:schemeClr val="tx1"/>
                </a:solidFill>
              </a:rPr>
              <a:t>. </a:t>
            </a:r>
            <a:endParaRPr lang="de-DE" sz="563" dirty="0">
              <a:solidFill>
                <a:schemeClr val="bg1">
                  <a:lumMod val="65000"/>
                </a:schemeClr>
              </a:solidFill>
            </a:endParaRPr>
          </a:p>
        </p:txBody>
      </p:sp>
      <p:cxnSp>
        <p:nvCxnSpPr>
          <p:cNvPr id="10" name="Gerade Verbindung mit Pfeil 9"/>
          <p:cNvCxnSpPr/>
          <p:nvPr/>
        </p:nvCxnSpPr>
        <p:spPr bwMode="auto">
          <a:xfrm flipV="1">
            <a:off x="10632504" y="2658707"/>
            <a:ext cx="634001" cy="211157"/>
          </a:xfrm>
          <a:prstGeom prst="straightConnector1">
            <a:avLst/>
          </a:prstGeom>
          <a:ln w="57150">
            <a:solidFill>
              <a:srgbClr val="FFC000"/>
            </a:solidFill>
            <a:headEnd type="none" w="med" len="med"/>
            <a:tailEnd type="arrow" w="med" len="med"/>
          </a:ln>
        </p:spPr>
        <p:style>
          <a:lnRef idx="3">
            <a:schemeClr val="accent4"/>
          </a:lnRef>
          <a:fillRef idx="0">
            <a:schemeClr val="accent4"/>
          </a:fillRef>
          <a:effectRef idx="2">
            <a:schemeClr val="accent4"/>
          </a:effectRef>
          <a:fontRef idx="minor">
            <a:schemeClr val="tx1"/>
          </a:fontRef>
        </p:style>
      </p:cxnSp>
      <p:sp>
        <p:nvSpPr>
          <p:cNvPr id="14" name="Fußzeilenplatzhalter 2"/>
          <p:cNvSpPr txBox="1">
            <a:spLocks/>
          </p:cNvSpPr>
          <p:nvPr/>
        </p:nvSpPr>
        <p:spPr bwMode="auto">
          <a:xfrm>
            <a:off x="9408368" y="2810464"/>
            <a:ext cx="1203426" cy="299802"/>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err="1">
                <a:solidFill>
                  <a:schemeClr val="tx1"/>
                </a:solidFill>
              </a:rPr>
              <a:t>Example</a:t>
            </a:r>
            <a:r>
              <a:rPr lang="de-DE" sz="563" b="1" dirty="0">
                <a:solidFill>
                  <a:schemeClr val="tx1"/>
                </a:solidFill>
              </a:rPr>
              <a:t> </a:t>
            </a:r>
            <a:r>
              <a:rPr lang="de-DE" sz="563" b="1" dirty="0" err="1">
                <a:solidFill>
                  <a:schemeClr val="tx1"/>
                </a:solidFill>
              </a:rPr>
              <a:t>of</a:t>
            </a:r>
            <a:r>
              <a:rPr lang="de-DE" sz="563" b="1" dirty="0">
                <a:solidFill>
                  <a:schemeClr val="tx1"/>
                </a:solidFill>
              </a:rPr>
              <a:t> a </a:t>
            </a:r>
            <a:r>
              <a:rPr lang="de-DE" sz="563" b="1" dirty="0" err="1">
                <a:solidFill>
                  <a:schemeClr val="tx1"/>
                </a:solidFill>
              </a:rPr>
              <a:t>picture</a:t>
            </a:r>
            <a:r>
              <a:rPr lang="de-DE" sz="563" b="1" dirty="0">
                <a:solidFill>
                  <a:schemeClr val="tx1"/>
                </a:solidFill>
              </a:rPr>
              <a:t> </a:t>
            </a:r>
            <a:r>
              <a:rPr lang="de-DE" sz="563" b="1" dirty="0" err="1">
                <a:solidFill>
                  <a:schemeClr val="tx1"/>
                </a:solidFill>
              </a:rPr>
              <a:t>reference</a:t>
            </a:r>
            <a:r>
              <a:rPr lang="de-DE" sz="563" b="1" dirty="0">
                <a:solidFill>
                  <a:schemeClr val="tx1"/>
                </a:solidFill>
              </a:rPr>
              <a:t>.  </a:t>
            </a:r>
            <a:endParaRPr lang="de-DE" sz="563" dirty="0">
              <a:solidFill>
                <a:schemeClr val="bg1">
                  <a:lumMod val="65000"/>
                </a:schemeClr>
              </a:solidFill>
            </a:endParaRPr>
          </a:p>
        </p:txBody>
      </p:sp>
      <p:sp>
        <p:nvSpPr>
          <p:cNvPr id="15" name="Fußzeilenplatzhalter 2"/>
          <p:cNvSpPr txBox="1">
            <a:spLocks/>
          </p:cNvSpPr>
          <p:nvPr/>
        </p:nvSpPr>
        <p:spPr bwMode="auto">
          <a:xfrm>
            <a:off x="8767863" y="1832031"/>
            <a:ext cx="1203426" cy="299802"/>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a:solidFill>
                  <a:schemeClr val="tx1"/>
                </a:solidFill>
              </a:rPr>
              <a:t>The </a:t>
            </a:r>
            <a:r>
              <a:rPr lang="de-DE" sz="563" b="1" dirty="0" err="1">
                <a:solidFill>
                  <a:schemeClr val="tx1"/>
                </a:solidFill>
              </a:rPr>
              <a:t>buttons</a:t>
            </a:r>
            <a:r>
              <a:rPr lang="de-DE" sz="563" b="1" dirty="0">
                <a:solidFill>
                  <a:schemeClr val="tx1"/>
                </a:solidFill>
              </a:rPr>
              <a:t> </a:t>
            </a:r>
            <a:r>
              <a:rPr lang="de-DE" sz="563" b="1" dirty="0" err="1">
                <a:solidFill>
                  <a:schemeClr val="tx1"/>
                </a:solidFill>
              </a:rPr>
              <a:t>look</a:t>
            </a:r>
            <a:r>
              <a:rPr lang="de-DE" sz="563" b="1" dirty="0">
                <a:solidFill>
                  <a:schemeClr val="tx1"/>
                </a:solidFill>
              </a:rPr>
              <a:t> like </a:t>
            </a:r>
            <a:r>
              <a:rPr lang="de-DE" sz="563" b="1" dirty="0" err="1">
                <a:solidFill>
                  <a:schemeClr val="tx1"/>
                </a:solidFill>
              </a:rPr>
              <a:t>this</a:t>
            </a:r>
            <a:endParaRPr lang="de-DE" sz="563" dirty="0">
              <a:solidFill>
                <a:schemeClr val="bg1">
                  <a:lumMod val="65000"/>
                </a:schemeClr>
              </a:solidFill>
            </a:endParaRPr>
          </a:p>
        </p:txBody>
      </p:sp>
    </p:spTree>
    <p:extLst>
      <p:ext uri="{BB962C8B-B14F-4D97-AF65-F5344CB8AC3E}">
        <p14:creationId xmlns:p14="http://schemas.microsoft.com/office/powerpoint/2010/main" val="359506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A07462-AD2B-0D43-89B6-EBC60183C666}"/>
              </a:ext>
            </a:extLst>
          </p:cNvPr>
          <p:cNvSpPr>
            <a:spLocks noGrp="1"/>
          </p:cNvSpPr>
          <p:nvPr>
            <p:ph type="title"/>
          </p:nvPr>
        </p:nvSpPr>
        <p:spPr/>
        <p:txBody>
          <a:bodyPr/>
          <a:lstStyle/>
          <a:p>
            <a:r>
              <a:rPr lang="en-US" dirty="0"/>
              <a:t>Sources</a:t>
            </a:r>
          </a:p>
        </p:txBody>
      </p:sp>
      <p:sp>
        <p:nvSpPr>
          <p:cNvPr id="3" name="Inhaltsplatzhalter 2">
            <a:extLst>
              <a:ext uri="{FF2B5EF4-FFF2-40B4-BE49-F238E27FC236}">
                <a16:creationId xmlns:a16="http://schemas.microsoft.com/office/drawing/2014/main" id="{44A26402-DE60-7B40-A12E-185701730B12}"/>
              </a:ext>
            </a:extLst>
          </p:cNvPr>
          <p:cNvSpPr>
            <a:spLocks noGrp="1"/>
          </p:cNvSpPr>
          <p:nvPr>
            <p:ph idx="1"/>
          </p:nvPr>
        </p:nvSpPr>
        <p:spPr/>
        <p:txBody>
          <a:bodyPr/>
          <a:lstStyle/>
          <a:p>
            <a:r>
              <a:rPr lang="de-DE" sz="800" dirty="0"/>
              <a:t>[KOM19]	</a:t>
            </a:r>
            <a:r>
              <a:rPr lang="en-US" sz="800" dirty="0"/>
              <a:t>Multimedia Communications Lab, KOM (2019). Widescreen </a:t>
            </a:r>
            <a:r>
              <a:rPr lang="en-US" sz="800" dirty="0" err="1"/>
              <a:t>Powerpoint</a:t>
            </a:r>
            <a:r>
              <a:rPr lang="en-US" sz="800" dirty="0"/>
              <a:t> Template for KOM.</a:t>
            </a:r>
          </a:p>
          <a:p>
            <a:r>
              <a:rPr lang="de-DE" sz="800" dirty="0"/>
              <a:t> </a:t>
            </a:r>
          </a:p>
        </p:txBody>
      </p:sp>
      <p:sp>
        <p:nvSpPr>
          <p:cNvPr id="4" name="Fußzeilenplatzhalter 3">
            <a:extLst>
              <a:ext uri="{FF2B5EF4-FFF2-40B4-BE49-F238E27FC236}">
                <a16:creationId xmlns:a16="http://schemas.microsoft.com/office/drawing/2014/main" id="{AD083F99-6845-6742-9298-DF90D91986D0}"/>
              </a:ext>
            </a:extLst>
          </p:cNvPr>
          <p:cNvSpPr>
            <a:spLocks noGrp="1"/>
          </p:cNvSpPr>
          <p:nvPr>
            <p:ph type="ftr" sz="quarter" idx="10"/>
          </p:nvPr>
        </p:nvSpPr>
        <p:spPr/>
        <p:txBody>
          <a:bodyPr/>
          <a:lstStyle/>
          <a:p>
            <a:endParaRPr lang="de-DE" altLang="de-DE" dirty="0"/>
          </a:p>
        </p:txBody>
      </p:sp>
      <p:cxnSp>
        <p:nvCxnSpPr>
          <p:cNvPr id="5" name="Gerade Verbindung mit Pfeil 4"/>
          <p:cNvCxnSpPr/>
          <p:nvPr/>
        </p:nvCxnSpPr>
        <p:spPr bwMode="auto">
          <a:xfrm flipV="1">
            <a:off x="2123728" y="1772816"/>
            <a:ext cx="634001" cy="211157"/>
          </a:xfrm>
          <a:prstGeom prst="straightConnector1">
            <a:avLst/>
          </a:prstGeom>
          <a:ln w="57150">
            <a:solidFill>
              <a:srgbClr val="FFC000"/>
            </a:solidFill>
            <a:headEnd type="none" w="med" len="med"/>
            <a:tailEnd type="arrow" w="med" len="med"/>
          </a:ln>
        </p:spPr>
        <p:style>
          <a:lnRef idx="3">
            <a:schemeClr val="accent4"/>
          </a:lnRef>
          <a:fillRef idx="0">
            <a:schemeClr val="accent4"/>
          </a:fillRef>
          <a:effectRef idx="2">
            <a:schemeClr val="accent4"/>
          </a:effectRef>
          <a:fontRef idx="minor">
            <a:schemeClr val="tx1"/>
          </a:fontRef>
        </p:style>
      </p:cxnSp>
      <p:sp>
        <p:nvSpPr>
          <p:cNvPr id="7" name="Fußzeilenplatzhalter 2"/>
          <p:cNvSpPr txBox="1">
            <a:spLocks/>
          </p:cNvSpPr>
          <p:nvPr/>
        </p:nvSpPr>
        <p:spPr bwMode="auto">
          <a:xfrm>
            <a:off x="971600" y="1907140"/>
            <a:ext cx="1152128" cy="267965"/>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a:solidFill>
                  <a:schemeClr val="tx1"/>
                </a:solidFill>
              </a:rPr>
              <a:t>This </a:t>
            </a:r>
            <a:r>
              <a:rPr lang="de-DE" sz="563" b="1" dirty="0" err="1">
                <a:solidFill>
                  <a:schemeClr val="tx1"/>
                </a:solidFill>
              </a:rPr>
              <a:t>is</a:t>
            </a:r>
            <a:r>
              <a:rPr lang="de-DE" sz="563" b="1" dirty="0">
                <a:solidFill>
                  <a:schemeClr val="tx1"/>
                </a:solidFill>
              </a:rPr>
              <a:t> an </a:t>
            </a:r>
            <a:r>
              <a:rPr lang="de-DE" sz="563" b="1" dirty="0" err="1">
                <a:solidFill>
                  <a:schemeClr val="tx1"/>
                </a:solidFill>
              </a:rPr>
              <a:t>example</a:t>
            </a:r>
            <a:r>
              <a:rPr lang="de-DE" sz="563" b="1" dirty="0">
                <a:solidFill>
                  <a:schemeClr val="tx1"/>
                </a:solidFill>
              </a:rPr>
              <a:t>!</a:t>
            </a:r>
            <a:endParaRPr lang="de-DE" sz="563" dirty="0">
              <a:solidFill>
                <a:schemeClr val="bg1">
                  <a:lumMod val="65000"/>
                </a:schemeClr>
              </a:solidFill>
            </a:endParaRPr>
          </a:p>
        </p:txBody>
      </p:sp>
    </p:spTree>
    <p:extLst>
      <p:ext uri="{BB962C8B-B14F-4D97-AF65-F5344CB8AC3E}">
        <p14:creationId xmlns:p14="http://schemas.microsoft.com/office/powerpoint/2010/main" val="302020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pPr>
              <a:defRPr/>
            </a:pPr>
            <a:endParaRPr lang="de-DE"/>
          </a:p>
          <a:p>
            <a:pPr>
              <a:defRPr/>
            </a:pPr>
            <a:endParaRPr lang="de-DE"/>
          </a:p>
        </p:txBody>
      </p:sp>
      <p:sp>
        <p:nvSpPr>
          <p:cNvPr id="20" name="Titel 1"/>
          <p:cNvSpPr>
            <a:spLocks noGrp="1"/>
          </p:cNvSpPr>
          <p:nvPr>
            <p:ph type="title"/>
          </p:nvPr>
        </p:nvSpPr>
        <p:spPr>
          <a:xfrm>
            <a:off x="478367" y="488950"/>
            <a:ext cx="9169400" cy="838200"/>
          </a:xfrm>
        </p:spPr>
        <p:txBody>
          <a:bodyPr/>
          <a:lstStyle/>
          <a:p>
            <a:r>
              <a:rPr lang="de-DE" dirty="0"/>
              <a:t>Box Plot Description</a:t>
            </a:r>
            <a:br>
              <a:rPr lang="de-DE" dirty="0"/>
            </a:br>
            <a:r>
              <a:rPr lang="de-DE" sz="1600" dirty="0"/>
              <a:t>Backup: „This </a:t>
            </a:r>
            <a:r>
              <a:rPr lang="de-DE" sz="1600" dirty="0" err="1"/>
              <a:t>is</a:t>
            </a:r>
            <a:r>
              <a:rPr lang="de-DE" sz="1600" dirty="0"/>
              <a:t> a </a:t>
            </a:r>
            <a:r>
              <a:rPr lang="de-DE" sz="1600" dirty="0" err="1"/>
              <a:t>backup</a:t>
            </a:r>
            <a:r>
              <a:rPr lang="de-DE" sz="1600" dirty="0"/>
              <a:t> </a:t>
            </a:r>
            <a:r>
              <a:rPr lang="de-DE" sz="1600" dirty="0" err="1"/>
              <a:t>slide</a:t>
            </a:r>
            <a:r>
              <a:rPr lang="de-DE" sz="1600" dirty="0"/>
              <a:t>“</a:t>
            </a:r>
            <a:endParaRPr lang="en-US" sz="1600" dirty="0"/>
          </a:p>
        </p:txBody>
      </p:sp>
      <p:sp>
        <p:nvSpPr>
          <p:cNvPr id="26" name="Fußzeilenplatzhalter 2"/>
          <p:cNvSpPr txBox="1">
            <a:spLocks/>
          </p:cNvSpPr>
          <p:nvPr/>
        </p:nvSpPr>
        <p:spPr bwMode="auto">
          <a:xfrm>
            <a:off x="3791744" y="5739703"/>
            <a:ext cx="4032448" cy="374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defPPr>
              <a:defRPr lang="en-US"/>
            </a:defPPr>
            <a:lvl1pPr algn="l" defTabSz="449263" rtl="0" fontAlgn="base">
              <a:lnSpc>
                <a:spcPct val="100000"/>
              </a:lnSpc>
              <a:spcBef>
                <a:spcPct val="0"/>
              </a:spcBef>
              <a:spcAft>
                <a:spcPct val="0"/>
              </a:spcAft>
              <a:buClrTx/>
              <a:buSzTx/>
              <a:buFontTx/>
              <a:buNone/>
              <a:defRPr sz="1000" kern="1200">
                <a:solidFill>
                  <a:srgbClr val="B5B5B5"/>
                </a:solidFill>
                <a:latin typeface="Arial" panose="020B0604020202020204" pitchFamily="34"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anose="020B0604020202020204" pitchFamily="34" charset="0"/>
              <a:defRPr kern="1200">
                <a:solidFill>
                  <a:schemeClr val="tx1"/>
                </a:solidFill>
                <a:latin typeface="Arial" panose="020B0604020202020204"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anose="020B0604020202020204" pitchFamily="34" charset="0"/>
              <a:defRPr kern="1200">
                <a:solidFill>
                  <a:schemeClr val="tx1"/>
                </a:solidFill>
                <a:latin typeface="Arial" panose="020B0604020202020204"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anose="020B0604020202020204" pitchFamily="34" charset="0"/>
              <a:defRPr kern="1200">
                <a:solidFill>
                  <a:schemeClr val="tx1"/>
                </a:solidFill>
                <a:latin typeface="Arial" panose="020B0604020202020204"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anose="020B0604020202020204" pitchFamily="34"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a:defRPr/>
            </a:pPr>
            <a:r>
              <a:rPr lang="en-US" sz="1050" dirty="0">
                <a:solidFill>
                  <a:schemeClr val="tx1"/>
                </a:solidFill>
              </a:rPr>
              <a:t>Description of a box plot. </a:t>
            </a:r>
            <a:r>
              <a:rPr lang="de-DE" sz="800" dirty="0">
                <a:solidFill>
                  <a:schemeClr val="bg1">
                    <a:lumMod val="65000"/>
                  </a:schemeClr>
                </a:solidFill>
              </a:rPr>
              <a:t>[KOM19]</a:t>
            </a:r>
            <a:endParaRPr lang="de-DE" sz="800" b="1" dirty="0">
              <a:solidFill>
                <a:schemeClr val="tx1"/>
              </a:solidFill>
            </a:endParaRPr>
          </a:p>
        </p:txBody>
      </p:sp>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1744" y="1856732"/>
            <a:ext cx="4032448" cy="3756969"/>
          </a:xfrm>
          <a:prstGeom prst="rect">
            <a:avLst/>
          </a:prstGeom>
        </p:spPr>
      </p:pic>
      <p:sp>
        <p:nvSpPr>
          <p:cNvPr id="9" name="Fußzeilenplatzhalter 2"/>
          <p:cNvSpPr txBox="1">
            <a:spLocks/>
          </p:cNvSpPr>
          <p:nvPr/>
        </p:nvSpPr>
        <p:spPr bwMode="auto">
          <a:xfrm>
            <a:off x="335361" y="6501010"/>
            <a:ext cx="6710815" cy="340840"/>
          </a:xfrm>
          <a:prstGeom prst="rect">
            <a:avLst/>
          </a:prstGeom>
          <a:solidFill>
            <a:schemeClr val="bg1"/>
          </a:solidFill>
          <a:ln>
            <a:noFill/>
          </a:ln>
          <a:effectLst/>
        </p:spPr>
        <p:txBody>
          <a:bodyPr vert="horz" wrap="square" lIns="0" tIns="0" rIns="0" bIns="0" numCol="1" anchor="t"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defRPr/>
            </a:pPr>
            <a:r>
              <a:rPr lang="de-DE" sz="750" b="1" dirty="0">
                <a:solidFill>
                  <a:schemeClr val="tx1"/>
                </a:solidFill>
              </a:rPr>
              <a:t>KOM et al.: </a:t>
            </a:r>
            <a:r>
              <a:rPr lang="de-DE" sz="750" dirty="0">
                <a:solidFill>
                  <a:schemeClr val="tx1"/>
                </a:solidFill>
              </a:rPr>
              <a:t>Widescreen </a:t>
            </a:r>
            <a:r>
              <a:rPr lang="de-DE" sz="750" dirty="0" err="1">
                <a:solidFill>
                  <a:schemeClr val="tx1"/>
                </a:solidFill>
              </a:rPr>
              <a:t>Powerpoint</a:t>
            </a:r>
            <a:r>
              <a:rPr lang="de-DE" sz="750" b="1" dirty="0">
                <a:solidFill>
                  <a:schemeClr val="tx1"/>
                </a:solidFill>
              </a:rPr>
              <a:t> </a:t>
            </a:r>
            <a:r>
              <a:rPr lang="de-DE" sz="750" dirty="0">
                <a:solidFill>
                  <a:schemeClr val="tx1"/>
                </a:solidFill>
              </a:rPr>
              <a:t>Template </a:t>
            </a:r>
            <a:r>
              <a:rPr lang="de-DE" sz="750" dirty="0" err="1">
                <a:solidFill>
                  <a:schemeClr val="tx1"/>
                </a:solidFill>
              </a:rPr>
              <a:t>for</a:t>
            </a:r>
            <a:r>
              <a:rPr lang="de-DE" sz="750" dirty="0">
                <a:solidFill>
                  <a:schemeClr val="tx1"/>
                </a:solidFill>
              </a:rPr>
              <a:t> KOM</a:t>
            </a:r>
            <a:r>
              <a:rPr lang="de-DE" sz="750" b="1" dirty="0">
                <a:solidFill>
                  <a:schemeClr val="tx1"/>
                </a:solidFill>
              </a:rPr>
              <a:t>  </a:t>
            </a:r>
            <a:r>
              <a:rPr lang="de-DE" sz="750" dirty="0">
                <a:solidFill>
                  <a:schemeClr val="bg1">
                    <a:lumMod val="65000"/>
                  </a:schemeClr>
                </a:solidFill>
              </a:rPr>
              <a:t>[KOM19]</a:t>
            </a:r>
            <a:endParaRPr lang="de-DE" sz="750" b="1" dirty="0">
              <a:solidFill>
                <a:schemeClr val="tx1"/>
              </a:solidFill>
            </a:endParaRPr>
          </a:p>
          <a:p>
            <a:pPr>
              <a:defRPr/>
            </a:pPr>
            <a:br>
              <a:rPr lang="de-DE" sz="750" dirty="0">
                <a:solidFill>
                  <a:schemeClr val="bg1">
                    <a:lumMod val="65000"/>
                  </a:schemeClr>
                </a:solidFill>
              </a:rPr>
            </a:br>
            <a:endParaRPr lang="de-DE" sz="750" dirty="0">
              <a:solidFill>
                <a:schemeClr val="bg1">
                  <a:lumMod val="65000"/>
                </a:schemeClr>
              </a:solidFill>
            </a:endParaRPr>
          </a:p>
        </p:txBody>
      </p:sp>
      <p:sp>
        <p:nvSpPr>
          <p:cNvPr id="10" name="Fußzeilenplatzhalter 2"/>
          <p:cNvSpPr txBox="1">
            <a:spLocks/>
          </p:cNvSpPr>
          <p:nvPr/>
        </p:nvSpPr>
        <p:spPr bwMode="auto">
          <a:xfrm>
            <a:off x="334434" y="5938096"/>
            <a:ext cx="469365" cy="207798"/>
          </a:xfrm>
          <a:prstGeom prst="rect">
            <a:avLst/>
          </a:prstGeom>
          <a:solidFill>
            <a:schemeClr val="bg1"/>
          </a:solidFill>
          <a:ln>
            <a:noFill/>
          </a:ln>
          <a:effectLst/>
        </p:spPr>
        <p:txBody>
          <a:bodyPr vert="horz" wrap="square" lIns="0" tIns="0" rIns="0" bIns="0" numCol="1" anchor="t"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defRPr/>
            </a:pPr>
            <a:endParaRPr lang="de-DE" sz="750" dirty="0">
              <a:solidFill>
                <a:schemeClr val="bg1">
                  <a:lumMod val="65000"/>
                </a:schemeClr>
              </a:solidFill>
            </a:endParaRPr>
          </a:p>
        </p:txBody>
      </p:sp>
      <p:cxnSp>
        <p:nvCxnSpPr>
          <p:cNvPr id="8" name="Gerade Verbindung mit Pfeil 7"/>
          <p:cNvCxnSpPr/>
          <p:nvPr/>
        </p:nvCxnSpPr>
        <p:spPr bwMode="auto">
          <a:xfrm flipH="1" flipV="1">
            <a:off x="6806608" y="5907228"/>
            <a:ext cx="799011" cy="253618"/>
          </a:xfrm>
          <a:prstGeom prst="straightConnector1">
            <a:avLst/>
          </a:prstGeom>
          <a:ln w="57150">
            <a:solidFill>
              <a:srgbClr val="FFC000"/>
            </a:solidFill>
            <a:headEnd type="none" w="med" len="med"/>
            <a:tailEnd type="arrow" w="med" len="med"/>
          </a:ln>
        </p:spPr>
        <p:style>
          <a:lnRef idx="3">
            <a:schemeClr val="accent4"/>
          </a:lnRef>
          <a:fillRef idx="0">
            <a:schemeClr val="accent4"/>
          </a:fillRef>
          <a:effectRef idx="2">
            <a:schemeClr val="accent4"/>
          </a:effectRef>
          <a:fontRef idx="minor">
            <a:schemeClr val="tx1"/>
          </a:fontRef>
        </p:style>
      </p:cxnSp>
      <p:sp>
        <p:nvSpPr>
          <p:cNvPr id="12" name="Fußzeilenplatzhalter 2"/>
          <p:cNvSpPr txBox="1">
            <a:spLocks/>
          </p:cNvSpPr>
          <p:nvPr/>
        </p:nvSpPr>
        <p:spPr bwMode="auto">
          <a:xfrm>
            <a:off x="7605619" y="5963194"/>
            <a:ext cx="1152128" cy="267965"/>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a:solidFill>
                  <a:schemeClr val="tx1"/>
                </a:solidFill>
              </a:rPr>
              <a:t>Picture </a:t>
            </a:r>
            <a:r>
              <a:rPr lang="de-DE" sz="563" b="1" dirty="0" err="1">
                <a:solidFill>
                  <a:schemeClr val="tx1"/>
                </a:solidFill>
              </a:rPr>
              <a:t>reference</a:t>
            </a:r>
            <a:endParaRPr lang="de-DE" sz="563" dirty="0">
              <a:solidFill>
                <a:schemeClr val="bg1">
                  <a:lumMod val="65000"/>
                </a:schemeClr>
              </a:solidFill>
            </a:endParaRPr>
          </a:p>
        </p:txBody>
      </p:sp>
      <p:sp>
        <p:nvSpPr>
          <p:cNvPr id="13" name="Fußzeilenplatzhalter 2"/>
          <p:cNvSpPr txBox="1">
            <a:spLocks/>
          </p:cNvSpPr>
          <p:nvPr/>
        </p:nvSpPr>
        <p:spPr bwMode="auto">
          <a:xfrm>
            <a:off x="3114704" y="5844163"/>
            <a:ext cx="1152128" cy="267965"/>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a:solidFill>
                  <a:schemeClr val="tx1"/>
                </a:solidFill>
              </a:rPr>
              <a:t>Picture </a:t>
            </a:r>
            <a:r>
              <a:rPr lang="de-DE" sz="563" b="1" dirty="0" err="1">
                <a:solidFill>
                  <a:schemeClr val="tx1"/>
                </a:solidFill>
              </a:rPr>
              <a:t>description</a:t>
            </a:r>
            <a:endParaRPr lang="de-DE" sz="563" dirty="0">
              <a:solidFill>
                <a:schemeClr val="bg1">
                  <a:lumMod val="65000"/>
                </a:schemeClr>
              </a:solidFill>
            </a:endParaRPr>
          </a:p>
        </p:txBody>
      </p:sp>
      <p:cxnSp>
        <p:nvCxnSpPr>
          <p:cNvPr id="14" name="Gerade Verbindung mit Pfeil 13"/>
          <p:cNvCxnSpPr>
            <a:stCxn id="13" idx="3"/>
          </p:cNvCxnSpPr>
          <p:nvPr/>
        </p:nvCxnSpPr>
        <p:spPr bwMode="auto">
          <a:xfrm flipV="1">
            <a:off x="4266832" y="5872914"/>
            <a:ext cx="561046" cy="105232"/>
          </a:xfrm>
          <a:prstGeom prst="straightConnector1">
            <a:avLst/>
          </a:prstGeom>
          <a:ln w="57150">
            <a:solidFill>
              <a:srgbClr val="FFC000"/>
            </a:solidFill>
            <a:headEnd type="none" w="med" len="med"/>
            <a:tailEnd type="arrow" w="med" len="med"/>
          </a:ln>
        </p:spPr>
        <p:style>
          <a:lnRef idx="3">
            <a:schemeClr val="accent4"/>
          </a:lnRef>
          <a:fillRef idx="0">
            <a:schemeClr val="accent4"/>
          </a:fillRef>
          <a:effectRef idx="2">
            <a:schemeClr val="accent4"/>
          </a:effectRef>
          <a:fontRef idx="minor">
            <a:schemeClr val="tx1"/>
          </a:fontRef>
        </p:style>
      </p:cxnSp>
      <p:sp>
        <p:nvSpPr>
          <p:cNvPr id="15" name="Fußzeilenplatzhalter 2"/>
          <p:cNvSpPr txBox="1">
            <a:spLocks/>
          </p:cNvSpPr>
          <p:nvPr/>
        </p:nvSpPr>
        <p:spPr bwMode="auto">
          <a:xfrm>
            <a:off x="3143672" y="6531299"/>
            <a:ext cx="2232248" cy="299802"/>
          </a:xfrm>
          <a:prstGeom prst="rect">
            <a:avLst/>
          </a:prstGeom>
          <a:ln w="38100"/>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bodyPr>
          <a:lstStyle>
            <a:defPPr>
              <a:defRPr lang="en-GB"/>
            </a:defPPr>
            <a:lvl1pPr algn="l" defTabSz="449263" rtl="0" fontAlgn="base">
              <a:lnSpc>
                <a:spcPct val="100000"/>
              </a:lnSpc>
              <a:spcBef>
                <a:spcPct val="0"/>
              </a:spcBef>
              <a:spcAft>
                <a:spcPct val="0"/>
              </a:spcAft>
              <a:buClrTx/>
              <a:buSzTx/>
              <a:buFontTx/>
              <a:buNone/>
              <a:defRPr sz="1000" kern="1200">
                <a:solidFill>
                  <a:srgbClr val="B5B5B5"/>
                </a:solidFill>
                <a:latin typeface="Arial" charset="0"/>
                <a:ea typeface="+mn-ea"/>
                <a:cs typeface="+mn-cs"/>
              </a:defRPr>
            </a:lvl1pPr>
            <a:lvl2pPr marL="4572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2pPr>
            <a:lvl3pPr marL="9144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3pPr>
            <a:lvl4pPr marL="13716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4pPr>
            <a:lvl5pPr marL="1828800" algn="ctr" defTabSz="449263" rtl="0" fontAlgn="base">
              <a:lnSpc>
                <a:spcPct val="93000"/>
              </a:lnSpc>
              <a:spcBef>
                <a:spcPct val="0"/>
              </a:spcBef>
              <a:spcAft>
                <a:spcPct val="0"/>
              </a:spcAft>
              <a:buClr>
                <a:srgbClr val="000000"/>
              </a:buClr>
              <a:buSzPct val="100000"/>
              <a:buFont typeface="Arial" pitchFamily="34" charset="0"/>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a:lstStyle>
          <a:p>
            <a:pPr algn="ctr">
              <a:defRPr/>
            </a:pPr>
            <a:r>
              <a:rPr lang="de-DE" sz="563" b="1" dirty="0" err="1">
                <a:solidFill>
                  <a:schemeClr val="tx1"/>
                </a:solidFill>
              </a:rPr>
              <a:t>Example</a:t>
            </a:r>
            <a:r>
              <a:rPr lang="de-DE" sz="563" b="1" dirty="0">
                <a:solidFill>
                  <a:schemeClr val="tx1"/>
                </a:solidFill>
              </a:rPr>
              <a:t> </a:t>
            </a:r>
            <a:r>
              <a:rPr lang="de-DE" sz="563" b="1" dirty="0" err="1">
                <a:solidFill>
                  <a:schemeClr val="tx1"/>
                </a:solidFill>
              </a:rPr>
              <a:t>of</a:t>
            </a:r>
            <a:r>
              <a:rPr lang="de-DE" sz="563" b="1" dirty="0">
                <a:solidFill>
                  <a:schemeClr val="tx1"/>
                </a:solidFill>
              </a:rPr>
              <a:t> a </a:t>
            </a:r>
            <a:r>
              <a:rPr lang="de-DE" sz="563" b="1" dirty="0" err="1">
                <a:solidFill>
                  <a:schemeClr val="tx1"/>
                </a:solidFill>
              </a:rPr>
              <a:t>footnote</a:t>
            </a:r>
            <a:r>
              <a:rPr lang="de-DE" sz="563" b="1" dirty="0">
                <a:solidFill>
                  <a:schemeClr val="tx1"/>
                </a:solidFill>
              </a:rPr>
              <a:t> </a:t>
            </a:r>
            <a:r>
              <a:rPr lang="de-DE" sz="563" b="1" dirty="0" err="1">
                <a:solidFill>
                  <a:schemeClr val="tx1"/>
                </a:solidFill>
              </a:rPr>
              <a:t>reference</a:t>
            </a:r>
            <a:r>
              <a:rPr lang="de-DE" sz="563" b="1" dirty="0">
                <a:solidFill>
                  <a:schemeClr val="tx1"/>
                </a:solidFill>
              </a:rPr>
              <a:t>:</a:t>
            </a:r>
            <a:br>
              <a:rPr lang="de-DE" sz="563" b="1" dirty="0">
                <a:solidFill>
                  <a:schemeClr val="tx1"/>
                </a:solidFill>
              </a:rPr>
            </a:br>
            <a:r>
              <a:rPr lang="de-DE" sz="563" b="1" dirty="0" err="1">
                <a:solidFill>
                  <a:schemeClr val="tx1"/>
                </a:solidFill>
              </a:rPr>
              <a:t>You</a:t>
            </a:r>
            <a:r>
              <a:rPr lang="de-DE" sz="563" b="1" dirty="0">
                <a:solidFill>
                  <a:schemeClr val="tx1"/>
                </a:solidFill>
              </a:rPr>
              <a:t> </a:t>
            </a:r>
            <a:r>
              <a:rPr lang="de-DE" sz="563" b="1" dirty="0" err="1">
                <a:solidFill>
                  <a:schemeClr val="tx1"/>
                </a:solidFill>
              </a:rPr>
              <a:t>can</a:t>
            </a:r>
            <a:r>
              <a:rPr lang="de-DE" sz="563" b="1" dirty="0">
                <a:solidFill>
                  <a:schemeClr val="tx1"/>
                </a:solidFill>
              </a:rPr>
              <a:t> </a:t>
            </a:r>
            <a:r>
              <a:rPr lang="de-DE" sz="563" b="1" dirty="0" err="1">
                <a:solidFill>
                  <a:schemeClr val="tx1"/>
                </a:solidFill>
              </a:rPr>
              <a:t>place</a:t>
            </a:r>
            <a:r>
              <a:rPr lang="de-DE" sz="563" b="1" dirty="0">
                <a:solidFill>
                  <a:schemeClr val="tx1"/>
                </a:solidFill>
              </a:rPr>
              <a:t> </a:t>
            </a:r>
            <a:r>
              <a:rPr lang="de-DE" sz="563" b="1" dirty="0" err="1">
                <a:solidFill>
                  <a:schemeClr val="tx1"/>
                </a:solidFill>
              </a:rPr>
              <a:t>your</a:t>
            </a:r>
            <a:r>
              <a:rPr lang="de-DE" sz="563" b="1" dirty="0">
                <a:solidFill>
                  <a:schemeClr val="tx1"/>
                </a:solidFill>
              </a:rPr>
              <a:t> </a:t>
            </a:r>
            <a:r>
              <a:rPr lang="de-DE" sz="563" b="1" dirty="0" err="1">
                <a:solidFill>
                  <a:schemeClr val="tx1"/>
                </a:solidFill>
              </a:rPr>
              <a:t>references</a:t>
            </a:r>
            <a:r>
              <a:rPr lang="de-DE" sz="563" b="1" dirty="0">
                <a:solidFill>
                  <a:schemeClr val="tx1"/>
                </a:solidFill>
              </a:rPr>
              <a:t> </a:t>
            </a:r>
            <a:r>
              <a:rPr lang="de-DE" sz="563" b="1" dirty="0" err="1">
                <a:solidFill>
                  <a:schemeClr val="tx1"/>
                </a:solidFill>
              </a:rPr>
              <a:t>used</a:t>
            </a:r>
            <a:r>
              <a:rPr lang="de-DE" sz="563" b="1" dirty="0">
                <a:solidFill>
                  <a:schemeClr val="tx1"/>
                </a:solidFill>
              </a:rPr>
              <a:t> on </a:t>
            </a:r>
            <a:r>
              <a:rPr lang="de-DE" sz="563" b="1" dirty="0" err="1">
                <a:solidFill>
                  <a:schemeClr val="tx1"/>
                </a:solidFill>
              </a:rPr>
              <a:t>this</a:t>
            </a:r>
            <a:r>
              <a:rPr lang="de-DE" sz="563" b="1" dirty="0">
                <a:solidFill>
                  <a:schemeClr val="tx1"/>
                </a:solidFill>
              </a:rPr>
              <a:t> </a:t>
            </a:r>
            <a:r>
              <a:rPr lang="de-DE" sz="563" b="1" dirty="0" err="1">
                <a:solidFill>
                  <a:schemeClr val="tx1"/>
                </a:solidFill>
              </a:rPr>
              <a:t>slide</a:t>
            </a:r>
            <a:r>
              <a:rPr lang="de-DE" sz="563" b="1" dirty="0">
                <a:solidFill>
                  <a:schemeClr val="tx1"/>
                </a:solidFill>
              </a:rPr>
              <a:t> </a:t>
            </a:r>
            <a:r>
              <a:rPr lang="de-DE" sz="563" b="1" dirty="0" err="1">
                <a:solidFill>
                  <a:schemeClr val="tx1"/>
                </a:solidFill>
              </a:rPr>
              <a:t>here</a:t>
            </a:r>
            <a:r>
              <a:rPr lang="de-DE" sz="563" b="1" dirty="0">
                <a:solidFill>
                  <a:schemeClr val="tx1"/>
                </a:solidFill>
              </a:rPr>
              <a:t>, in </a:t>
            </a:r>
            <a:r>
              <a:rPr lang="de-DE" sz="563" b="1" dirty="0" err="1">
                <a:solidFill>
                  <a:schemeClr val="tx1"/>
                </a:solidFill>
              </a:rPr>
              <a:t>addition</a:t>
            </a:r>
            <a:r>
              <a:rPr lang="de-DE" sz="563" b="1" dirty="0">
                <a:solidFill>
                  <a:schemeClr val="tx1"/>
                </a:solidFill>
              </a:rPr>
              <a:t> </a:t>
            </a:r>
            <a:r>
              <a:rPr lang="de-DE" sz="563" b="1" dirty="0" err="1">
                <a:solidFill>
                  <a:schemeClr val="tx1"/>
                </a:solidFill>
              </a:rPr>
              <a:t>to</a:t>
            </a:r>
            <a:r>
              <a:rPr lang="de-DE" sz="563" b="1" dirty="0">
                <a:solidFill>
                  <a:schemeClr val="tx1"/>
                </a:solidFill>
              </a:rPr>
              <a:t> </a:t>
            </a:r>
            <a:r>
              <a:rPr lang="de-DE" sz="563" b="1" dirty="0" err="1">
                <a:solidFill>
                  <a:schemeClr val="tx1"/>
                </a:solidFill>
              </a:rPr>
              <a:t>the</a:t>
            </a:r>
            <a:r>
              <a:rPr lang="de-DE" sz="563" b="1" dirty="0">
                <a:solidFill>
                  <a:schemeClr val="tx1"/>
                </a:solidFill>
              </a:rPr>
              <a:t> </a:t>
            </a:r>
            <a:r>
              <a:rPr lang="de-DE" sz="563" b="1" dirty="0" err="1">
                <a:solidFill>
                  <a:schemeClr val="tx1"/>
                </a:solidFill>
              </a:rPr>
              <a:t>Sources</a:t>
            </a:r>
            <a:r>
              <a:rPr lang="de-DE" sz="563" b="1" dirty="0">
                <a:solidFill>
                  <a:schemeClr val="tx1"/>
                </a:solidFill>
              </a:rPr>
              <a:t> </a:t>
            </a:r>
            <a:r>
              <a:rPr lang="de-DE" sz="563" b="1" dirty="0" err="1">
                <a:solidFill>
                  <a:schemeClr val="tx1"/>
                </a:solidFill>
              </a:rPr>
              <a:t>slide</a:t>
            </a:r>
            <a:r>
              <a:rPr lang="de-DE" sz="563" b="1" dirty="0">
                <a:solidFill>
                  <a:schemeClr val="tx1"/>
                </a:solidFill>
              </a:rPr>
              <a:t>. Remove </a:t>
            </a:r>
            <a:r>
              <a:rPr lang="de-DE" sz="563" b="1" dirty="0" err="1">
                <a:solidFill>
                  <a:schemeClr val="tx1"/>
                </a:solidFill>
              </a:rPr>
              <a:t>if</a:t>
            </a:r>
            <a:r>
              <a:rPr lang="de-DE" sz="563" b="1" dirty="0">
                <a:solidFill>
                  <a:schemeClr val="tx1"/>
                </a:solidFill>
              </a:rPr>
              <a:t> not </a:t>
            </a:r>
            <a:r>
              <a:rPr lang="de-DE" sz="563" b="1" dirty="0" err="1">
                <a:solidFill>
                  <a:schemeClr val="tx1"/>
                </a:solidFill>
              </a:rPr>
              <a:t>used</a:t>
            </a:r>
            <a:r>
              <a:rPr lang="de-DE" sz="563" b="1" dirty="0">
                <a:solidFill>
                  <a:schemeClr val="tx1"/>
                </a:solidFill>
              </a:rPr>
              <a:t>. </a:t>
            </a:r>
            <a:endParaRPr lang="de-DE" sz="563" dirty="0">
              <a:solidFill>
                <a:schemeClr val="bg1">
                  <a:lumMod val="65000"/>
                </a:schemeClr>
              </a:solidFill>
            </a:endParaRPr>
          </a:p>
        </p:txBody>
      </p:sp>
    </p:spTree>
    <p:extLst>
      <p:ext uri="{BB962C8B-B14F-4D97-AF65-F5344CB8AC3E}">
        <p14:creationId xmlns:p14="http://schemas.microsoft.com/office/powerpoint/2010/main" val="4112828521"/>
      </p:ext>
    </p:extLst>
  </p:cSld>
  <p:clrMapOvr>
    <a:masterClrMapping/>
  </p:clrMapOvr>
</p:sld>
</file>

<file path=ppt/theme/theme1.xml><?xml version="1.0" encoding="utf-8"?>
<a:theme xmlns:a="http://schemas.openxmlformats.org/drawingml/2006/main" name="H0">
  <a:themeElements>
    <a:clrScheme name="H0 1">
      <a:dk1>
        <a:srgbClr val="000000"/>
      </a:dk1>
      <a:lt1>
        <a:srgbClr val="FFFFFF"/>
      </a:lt1>
      <a:dk2>
        <a:srgbClr val="000000"/>
      </a:dk2>
      <a:lt2>
        <a:srgbClr val="808080"/>
      </a:lt2>
      <a:accent1>
        <a:srgbClr val="FDCA00"/>
      </a:accent1>
      <a:accent2>
        <a:srgbClr val="005AA9"/>
      </a:accent2>
      <a:accent3>
        <a:srgbClr val="FFFFFF"/>
      </a:accent3>
      <a:accent4>
        <a:srgbClr val="000000"/>
      </a:accent4>
      <a:accent5>
        <a:srgbClr val="FEE1AA"/>
      </a:accent5>
      <a:accent6>
        <a:srgbClr val="005199"/>
      </a:accent6>
      <a:hlink>
        <a:srgbClr val="005AA9"/>
      </a:hlink>
      <a:folHlink>
        <a:srgbClr val="B5B5B5"/>
      </a:folHlink>
    </a:clrScheme>
    <a:fontScheme name="H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49263" rtl="0" eaLnBrk="1" fontAlgn="base" latinLnBrk="0" hangingPunct="1">
          <a:lnSpc>
            <a:spcPct val="93000"/>
          </a:lnSpc>
          <a:spcBef>
            <a:spcPct val="0"/>
          </a:spcBef>
          <a:spcAft>
            <a:spcPct val="0"/>
          </a:spcAft>
          <a:buClr>
            <a:srgbClr val="000000"/>
          </a:buClr>
          <a:buSzPct val="100000"/>
          <a:buFont typeface="Arial" panose="020B0604020202020204" pitchFamily="34" charset="0"/>
          <a:buNone/>
          <a:tabLst/>
          <a:defRPr kumimoji="0" lang="en-US" altLang="de-DE"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49263" rtl="0" eaLnBrk="1" fontAlgn="base" latinLnBrk="0" hangingPunct="1">
          <a:lnSpc>
            <a:spcPct val="93000"/>
          </a:lnSpc>
          <a:spcBef>
            <a:spcPct val="0"/>
          </a:spcBef>
          <a:spcAft>
            <a:spcPct val="0"/>
          </a:spcAft>
          <a:buClr>
            <a:srgbClr val="000000"/>
          </a:buClr>
          <a:buSzPct val="100000"/>
          <a:buFont typeface="Arial" panose="020B0604020202020204" pitchFamily="34" charset="0"/>
          <a:buNone/>
          <a:tabLst/>
          <a:defRPr kumimoji="0" lang="en-US" altLang="de-DE"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H0 1">
        <a:dk1>
          <a:srgbClr val="000000"/>
        </a:dk1>
        <a:lt1>
          <a:srgbClr val="FFFFFF"/>
        </a:lt1>
        <a:dk2>
          <a:srgbClr val="000000"/>
        </a:dk2>
        <a:lt2>
          <a:srgbClr val="808080"/>
        </a:lt2>
        <a:accent1>
          <a:srgbClr val="FDCA00"/>
        </a:accent1>
        <a:accent2>
          <a:srgbClr val="005AA9"/>
        </a:accent2>
        <a:accent3>
          <a:srgbClr val="FFFFFF"/>
        </a:accent3>
        <a:accent4>
          <a:srgbClr val="000000"/>
        </a:accent4>
        <a:accent5>
          <a:srgbClr val="FEE1AA"/>
        </a:accent5>
        <a:accent6>
          <a:srgbClr val="005199"/>
        </a:accent6>
        <a:hlink>
          <a:srgbClr val="005AA9"/>
        </a:hlink>
        <a:folHlink>
          <a:srgbClr val="B5B5B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1">
  <a:themeElements>
    <a:clrScheme name="H1 1">
      <a:dk1>
        <a:srgbClr val="000000"/>
      </a:dk1>
      <a:lt1>
        <a:srgbClr val="FFFFFF"/>
      </a:lt1>
      <a:dk2>
        <a:srgbClr val="000000"/>
      </a:dk2>
      <a:lt2>
        <a:srgbClr val="808080"/>
      </a:lt2>
      <a:accent1>
        <a:srgbClr val="FDCA00"/>
      </a:accent1>
      <a:accent2>
        <a:srgbClr val="005AA9"/>
      </a:accent2>
      <a:accent3>
        <a:srgbClr val="FFFFFF"/>
      </a:accent3>
      <a:accent4>
        <a:srgbClr val="000000"/>
      </a:accent4>
      <a:accent5>
        <a:srgbClr val="FEE1AA"/>
      </a:accent5>
      <a:accent6>
        <a:srgbClr val="005199"/>
      </a:accent6>
      <a:hlink>
        <a:srgbClr val="005AA9"/>
      </a:hlink>
      <a:folHlink>
        <a:srgbClr val="B5B5B5"/>
      </a:folHlink>
    </a:clrScheme>
    <a:fontScheme name="H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49263" rtl="0" eaLnBrk="1" fontAlgn="base" latinLnBrk="0" hangingPunct="1">
          <a:lnSpc>
            <a:spcPct val="93000"/>
          </a:lnSpc>
          <a:spcBef>
            <a:spcPct val="0"/>
          </a:spcBef>
          <a:spcAft>
            <a:spcPct val="0"/>
          </a:spcAft>
          <a:buClr>
            <a:srgbClr val="000000"/>
          </a:buClr>
          <a:buSzPct val="100000"/>
          <a:buFont typeface="Arial" panose="020B0604020202020204" pitchFamily="34" charset="0"/>
          <a:buNone/>
          <a:tabLst/>
          <a:defRPr kumimoji="0" lang="en-US" altLang="de-DE"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49263" rtl="0" eaLnBrk="1" fontAlgn="base" latinLnBrk="0" hangingPunct="1">
          <a:lnSpc>
            <a:spcPct val="93000"/>
          </a:lnSpc>
          <a:spcBef>
            <a:spcPct val="0"/>
          </a:spcBef>
          <a:spcAft>
            <a:spcPct val="0"/>
          </a:spcAft>
          <a:buClr>
            <a:srgbClr val="000000"/>
          </a:buClr>
          <a:buSzPct val="100000"/>
          <a:buFont typeface="Arial" panose="020B0604020202020204" pitchFamily="34" charset="0"/>
          <a:buNone/>
          <a:tabLst/>
          <a:defRPr kumimoji="0" lang="en-US" altLang="de-DE"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H1 1">
        <a:dk1>
          <a:srgbClr val="000000"/>
        </a:dk1>
        <a:lt1>
          <a:srgbClr val="FFFFFF"/>
        </a:lt1>
        <a:dk2>
          <a:srgbClr val="000000"/>
        </a:dk2>
        <a:lt2>
          <a:srgbClr val="808080"/>
        </a:lt2>
        <a:accent1>
          <a:srgbClr val="FDCA00"/>
        </a:accent1>
        <a:accent2>
          <a:srgbClr val="005AA9"/>
        </a:accent2>
        <a:accent3>
          <a:srgbClr val="FFFFFF"/>
        </a:accent3>
        <a:accent4>
          <a:srgbClr val="000000"/>
        </a:accent4>
        <a:accent5>
          <a:srgbClr val="FEE1AA"/>
        </a:accent5>
        <a:accent6>
          <a:srgbClr val="005199"/>
        </a:accent6>
        <a:hlink>
          <a:srgbClr val="005AA9"/>
        </a:hlink>
        <a:folHlink>
          <a:srgbClr val="B5B5B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H2">
  <a:themeElements>
    <a:clrScheme name="H2 1">
      <a:dk1>
        <a:srgbClr val="000000"/>
      </a:dk1>
      <a:lt1>
        <a:srgbClr val="FFFFFF"/>
      </a:lt1>
      <a:dk2>
        <a:srgbClr val="000000"/>
      </a:dk2>
      <a:lt2>
        <a:srgbClr val="808080"/>
      </a:lt2>
      <a:accent1>
        <a:srgbClr val="FDCA00"/>
      </a:accent1>
      <a:accent2>
        <a:srgbClr val="005AA9"/>
      </a:accent2>
      <a:accent3>
        <a:srgbClr val="FFFFFF"/>
      </a:accent3>
      <a:accent4>
        <a:srgbClr val="000000"/>
      </a:accent4>
      <a:accent5>
        <a:srgbClr val="FEE1AA"/>
      </a:accent5>
      <a:accent6>
        <a:srgbClr val="005199"/>
      </a:accent6>
      <a:hlink>
        <a:srgbClr val="005AA9"/>
      </a:hlink>
      <a:folHlink>
        <a:srgbClr val="B5B5B5"/>
      </a:folHlink>
    </a:clrScheme>
    <a:fontScheme name="H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49263" rtl="0" eaLnBrk="1" fontAlgn="base" latinLnBrk="0" hangingPunct="1">
          <a:lnSpc>
            <a:spcPct val="93000"/>
          </a:lnSpc>
          <a:spcBef>
            <a:spcPct val="0"/>
          </a:spcBef>
          <a:spcAft>
            <a:spcPct val="0"/>
          </a:spcAft>
          <a:buClr>
            <a:srgbClr val="000000"/>
          </a:buClr>
          <a:buSzPct val="100000"/>
          <a:buFont typeface="Arial" panose="020B0604020202020204" pitchFamily="34" charset="0"/>
          <a:buNone/>
          <a:tabLst/>
          <a:defRPr kumimoji="0" lang="en-US" altLang="de-DE"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49263" rtl="0" eaLnBrk="1" fontAlgn="base" latinLnBrk="0" hangingPunct="1">
          <a:lnSpc>
            <a:spcPct val="93000"/>
          </a:lnSpc>
          <a:spcBef>
            <a:spcPct val="0"/>
          </a:spcBef>
          <a:spcAft>
            <a:spcPct val="0"/>
          </a:spcAft>
          <a:buClr>
            <a:srgbClr val="000000"/>
          </a:buClr>
          <a:buSzPct val="100000"/>
          <a:buFont typeface="Arial" panose="020B0604020202020204" pitchFamily="34" charset="0"/>
          <a:buNone/>
          <a:tabLst/>
          <a:defRPr kumimoji="0" lang="en-US" altLang="de-DE"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H2 1">
        <a:dk1>
          <a:srgbClr val="000000"/>
        </a:dk1>
        <a:lt1>
          <a:srgbClr val="FFFFFF"/>
        </a:lt1>
        <a:dk2>
          <a:srgbClr val="000000"/>
        </a:dk2>
        <a:lt2>
          <a:srgbClr val="808080"/>
        </a:lt2>
        <a:accent1>
          <a:srgbClr val="FDCA00"/>
        </a:accent1>
        <a:accent2>
          <a:srgbClr val="005AA9"/>
        </a:accent2>
        <a:accent3>
          <a:srgbClr val="FFFFFF"/>
        </a:accent3>
        <a:accent4>
          <a:srgbClr val="000000"/>
        </a:accent4>
        <a:accent5>
          <a:srgbClr val="FEE1AA"/>
        </a:accent5>
        <a:accent6>
          <a:srgbClr val="005199"/>
        </a:accent6>
        <a:hlink>
          <a:srgbClr val="005AA9"/>
        </a:hlink>
        <a:folHlink>
          <a:srgbClr val="B5B5B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HC">
  <a:themeElements>
    <a:clrScheme name="HC 1">
      <a:dk1>
        <a:srgbClr val="000000"/>
      </a:dk1>
      <a:lt1>
        <a:srgbClr val="FFFFFF"/>
      </a:lt1>
      <a:dk2>
        <a:srgbClr val="000000"/>
      </a:dk2>
      <a:lt2>
        <a:srgbClr val="808080"/>
      </a:lt2>
      <a:accent1>
        <a:srgbClr val="FDCA00"/>
      </a:accent1>
      <a:accent2>
        <a:srgbClr val="005AA9"/>
      </a:accent2>
      <a:accent3>
        <a:srgbClr val="FFFFFF"/>
      </a:accent3>
      <a:accent4>
        <a:srgbClr val="000000"/>
      </a:accent4>
      <a:accent5>
        <a:srgbClr val="FEE1AA"/>
      </a:accent5>
      <a:accent6>
        <a:srgbClr val="005199"/>
      </a:accent6>
      <a:hlink>
        <a:srgbClr val="005AA9"/>
      </a:hlink>
      <a:folHlink>
        <a:srgbClr val="B5B5B5"/>
      </a:folHlink>
    </a:clrScheme>
    <a:fontScheme name="H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49263" rtl="0" eaLnBrk="1" fontAlgn="base" latinLnBrk="0" hangingPunct="1">
          <a:lnSpc>
            <a:spcPct val="93000"/>
          </a:lnSpc>
          <a:spcBef>
            <a:spcPct val="0"/>
          </a:spcBef>
          <a:spcAft>
            <a:spcPct val="0"/>
          </a:spcAft>
          <a:buClr>
            <a:srgbClr val="000000"/>
          </a:buClr>
          <a:buSzPct val="100000"/>
          <a:buFont typeface="Arial" panose="020B0604020202020204" pitchFamily="34" charset="0"/>
          <a:buNone/>
          <a:tabLst/>
          <a:defRPr kumimoji="0" lang="en-US" altLang="de-DE"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49263" rtl="0" eaLnBrk="1" fontAlgn="base" latinLnBrk="0" hangingPunct="1">
          <a:lnSpc>
            <a:spcPct val="93000"/>
          </a:lnSpc>
          <a:spcBef>
            <a:spcPct val="0"/>
          </a:spcBef>
          <a:spcAft>
            <a:spcPct val="0"/>
          </a:spcAft>
          <a:buClr>
            <a:srgbClr val="000000"/>
          </a:buClr>
          <a:buSzPct val="100000"/>
          <a:buFont typeface="Arial" panose="020B0604020202020204" pitchFamily="34" charset="0"/>
          <a:buNone/>
          <a:tabLst/>
          <a:defRPr kumimoji="0" lang="en-US" altLang="de-DE"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HC 1">
        <a:dk1>
          <a:srgbClr val="000000"/>
        </a:dk1>
        <a:lt1>
          <a:srgbClr val="FFFFFF"/>
        </a:lt1>
        <a:dk2>
          <a:srgbClr val="000000"/>
        </a:dk2>
        <a:lt2>
          <a:srgbClr val="808080"/>
        </a:lt2>
        <a:accent1>
          <a:srgbClr val="FDCA00"/>
        </a:accent1>
        <a:accent2>
          <a:srgbClr val="005AA9"/>
        </a:accent2>
        <a:accent3>
          <a:srgbClr val="FFFFFF"/>
        </a:accent3>
        <a:accent4>
          <a:srgbClr val="000000"/>
        </a:accent4>
        <a:accent5>
          <a:srgbClr val="FEE1AA"/>
        </a:accent5>
        <a:accent6>
          <a:srgbClr val="005199"/>
        </a:accent6>
        <a:hlink>
          <a:srgbClr val="005AA9"/>
        </a:hlink>
        <a:folHlink>
          <a:srgbClr val="B5B5B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praesentation</Template>
  <TotalTime>6</TotalTime>
  <Words>415</Words>
  <Application>Microsoft Office PowerPoint</Application>
  <PresentationFormat>Widescreen</PresentationFormat>
  <Paragraphs>51</Paragraphs>
  <Slides>4</Slides>
  <Notes>4</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4</vt:i4>
      </vt:variant>
    </vt:vector>
  </HeadingPairs>
  <TitlesOfParts>
    <vt:vector size="12" baseType="lpstr">
      <vt:lpstr>Stafford</vt:lpstr>
      <vt:lpstr>Arial</vt:lpstr>
      <vt:lpstr>Times New Roman</vt:lpstr>
      <vt:lpstr>Wingdings</vt:lpstr>
      <vt:lpstr>H0</vt:lpstr>
      <vt:lpstr>H1</vt:lpstr>
      <vt:lpstr>H2</vt:lpstr>
      <vt:lpstr>HC</vt:lpstr>
      <vt:lpstr>Double-Row  Title</vt:lpstr>
      <vt:lpstr>Titles Are Written as IEEE Suggests Subtitle: See Below</vt:lpstr>
      <vt:lpstr>Sources</vt:lpstr>
      <vt:lpstr>Box Plot Description Backup: „This is a backup slide“</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Titel / the Titel</dc:title>
  <dc:creator>mhollick</dc:creator>
  <cp:lastModifiedBy>cz96sosi</cp:lastModifiedBy>
  <cp:revision>971</cp:revision>
  <dcterms:created xsi:type="dcterms:W3CDTF">2008-11-14T08:02:31Z</dcterms:created>
  <dcterms:modified xsi:type="dcterms:W3CDTF">2024-01-18T13:04:52Z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D">
    <vt:lpwstr>c94f4970-b10d-4c27-9ab4-7585ca7bbcd8</vt:lpwstr>
  </property>
</Properties>
</file>